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wdp" ContentType="image/vnd.ms-photo"/>
  <Default Extension="rels" ContentType="application/vnd.openxmlformats-package.relationships+xml"/>
  <Override PartName="/customXml/itemProps17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1.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84" r:id="rId3"/>
    <p:sldId id="272" r:id="rId4"/>
    <p:sldId id="264" r:id="rId6"/>
    <p:sldId id="317" r:id="rId7"/>
    <p:sldId id="352" r:id="rId8"/>
    <p:sldId id="285" r:id="rId9"/>
    <p:sldId id="340" r:id="rId10"/>
    <p:sldId id="353" r:id="rId11"/>
    <p:sldId id="426" r:id="rId12"/>
    <p:sldId id="338" r:id="rId13"/>
    <p:sldId id="389" r:id="rId14"/>
    <p:sldId id="291" r:id="rId15"/>
    <p:sldId id="289" r:id="rId16"/>
    <p:sldId id="494" r:id="rId17"/>
    <p:sldId id="296" r:id="rId18"/>
    <p:sldId id="270" r:id="rId19"/>
    <p:sldId id="307" r:id="rId20"/>
    <p:sldId id="492" r:id="rId21"/>
    <p:sldId id="354" r:id="rId22"/>
    <p:sldId id="355" r:id="rId23"/>
    <p:sldId id="493" r:id="rId24"/>
    <p:sldId id="350" r:id="rId25"/>
    <p:sldId id="335" r:id="rId26"/>
    <p:sldId id="276" r:id="rId27"/>
    <p:sldId id="423" r:id="rId28"/>
    <p:sldId id="425" r:id="rId29"/>
    <p:sldId id="424" r:id="rId30"/>
  </p:sldIdLst>
  <p:sldSz cx="19476720" cy="109728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pos="61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方密" initials="方密"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837"/>
    <a:srgbClr val="941D1E"/>
    <a:srgbClr val="B61609"/>
    <a:srgbClr val="CE180B"/>
    <a:srgbClr val="F8F8F8"/>
    <a:srgbClr val="0BC7B9"/>
    <a:srgbClr val="2891ED"/>
    <a:srgbClr val="28B0AA"/>
    <a:srgbClr val="EB7E21"/>
    <a:srgbClr val="D74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8" autoAdjust="0"/>
    <p:restoredTop sz="64010" autoAdjust="0"/>
  </p:normalViewPr>
  <p:slideViewPr>
    <p:cSldViewPr snapToGrid="0" showGuides="1">
      <p:cViewPr varScale="1">
        <p:scale>
          <a:sx n="99" d="100"/>
          <a:sy n="99" d="100"/>
        </p:scale>
        <p:origin x="108" y="270"/>
      </p:cViewPr>
      <p:guideLst>
        <p:guide orient="horz" pos="3624"/>
        <p:guide pos="6142"/>
      </p:guideLst>
    </p:cSldViewPr>
  </p:slideViewPr>
  <p:notesTextViewPr>
    <p:cViewPr>
      <p:scale>
        <a:sx n="400" d="100"/>
        <a:sy n="4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gs" Target="tags/tag171.xml"/><Relationship Id="rId35" Type="http://schemas.openxmlformats.org/officeDocument/2006/relationships/customXml" Target="../customXml/item1.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96E86-5E67-4DFC-9D7D-D598240582E8}" type="datetimeFigureOut">
              <a:rPr lang="en-US" smtClean="0"/>
            </a:fld>
            <a:endParaRPr lang="en-US" dirty="0"/>
          </a:p>
        </p:txBody>
      </p:sp>
      <p:sp>
        <p:nvSpPr>
          <p:cNvPr id="4" name="Slide Image Placeholder 3"/>
          <p:cNvSpPr>
            <a:spLocks noGrp="1" noRot="1" noChangeAspect="1"/>
          </p:cNvSpPr>
          <p:nvPr>
            <p:ph type="sldImg" idx="2"/>
          </p:nvPr>
        </p:nvSpPr>
        <p:spPr>
          <a:xfrm>
            <a:off x="690563" y="1143000"/>
            <a:ext cx="54768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C7E86-76DE-4D38-A718-39A1E655A738}"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1492250" rtl="0" eaLnBrk="1" latinLnBrk="0" hangingPunct="1">
      <a:defRPr sz="1960" kern="1200">
        <a:solidFill>
          <a:schemeClr val="tx1"/>
        </a:solidFill>
        <a:latin typeface="+mn-lt"/>
        <a:ea typeface="+mn-ea"/>
        <a:cs typeface="+mn-cs"/>
      </a:defRPr>
    </a:lvl1pPr>
    <a:lvl2pPr marL="746125" algn="l" defTabSz="1492250" rtl="0" eaLnBrk="1" latinLnBrk="0" hangingPunct="1">
      <a:defRPr sz="1960" kern="1200">
        <a:solidFill>
          <a:schemeClr val="tx1"/>
        </a:solidFill>
        <a:latin typeface="+mn-lt"/>
        <a:ea typeface="+mn-ea"/>
        <a:cs typeface="+mn-cs"/>
      </a:defRPr>
    </a:lvl2pPr>
    <a:lvl3pPr marL="1492250" algn="l" defTabSz="1492250" rtl="0" eaLnBrk="1" latinLnBrk="0" hangingPunct="1">
      <a:defRPr sz="1960" kern="1200">
        <a:solidFill>
          <a:schemeClr val="tx1"/>
        </a:solidFill>
        <a:latin typeface="+mn-lt"/>
        <a:ea typeface="+mn-ea"/>
        <a:cs typeface="+mn-cs"/>
      </a:defRPr>
    </a:lvl3pPr>
    <a:lvl4pPr marL="2238375" algn="l" defTabSz="1492250" rtl="0" eaLnBrk="1" latinLnBrk="0" hangingPunct="1">
      <a:defRPr sz="1960" kern="1200">
        <a:solidFill>
          <a:schemeClr val="tx1"/>
        </a:solidFill>
        <a:latin typeface="+mn-lt"/>
        <a:ea typeface="+mn-ea"/>
        <a:cs typeface="+mn-cs"/>
      </a:defRPr>
    </a:lvl4pPr>
    <a:lvl5pPr marL="2984500" algn="l" defTabSz="1492250" rtl="0" eaLnBrk="1" latinLnBrk="0" hangingPunct="1">
      <a:defRPr sz="1960" kern="1200">
        <a:solidFill>
          <a:schemeClr val="tx1"/>
        </a:solidFill>
        <a:latin typeface="+mn-lt"/>
        <a:ea typeface="+mn-ea"/>
        <a:cs typeface="+mn-cs"/>
      </a:defRPr>
    </a:lvl5pPr>
    <a:lvl6pPr marL="3730625" algn="l" defTabSz="1492250" rtl="0" eaLnBrk="1" latinLnBrk="0" hangingPunct="1">
      <a:defRPr sz="1960" kern="1200">
        <a:solidFill>
          <a:schemeClr val="tx1"/>
        </a:solidFill>
        <a:latin typeface="+mn-lt"/>
        <a:ea typeface="+mn-ea"/>
        <a:cs typeface="+mn-cs"/>
      </a:defRPr>
    </a:lvl6pPr>
    <a:lvl7pPr marL="4476750" algn="l" defTabSz="1492250" rtl="0" eaLnBrk="1" latinLnBrk="0" hangingPunct="1">
      <a:defRPr sz="1960" kern="1200">
        <a:solidFill>
          <a:schemeClr val="tx1"/>
        </a:solidFill>
        <a:latin typeface="+mn-lt"/>
        <a:ea typeface="+mn-ea"/>
        <a:cs typeface="+mn-cs"/>
      </a:defRPr>
    </a:lvl7pPr>
    <a:lvl8pPr marL="5222875" algn="l" defTabSz="1492250" rtl="0" eaLnBrk="1" latinLnBrk="0" hangingPunct="1">
      <a:defRPr sz="1960" kern="1200">
        <a:solidFill>
          <a:schemeClr val="tx1"/>
        </a:solidFill>
        <a:latin typeface="+mn-lt"/>
        <a:ea typeface="+mn-ea"/>
        <a:cs typeface="+mn-cs"/>
      </a:defRPr>
    </a:lvl8pPr>
    <a:lvl9pPr marL="5969000" algn="l" defTabSz="1492250" rtl="0" eaLnBrk="1" latinLnBrk="0" hangingPunct="1">
      <a:defRPr sz="19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smtClean="0"/>
              <a:t>https://www.pexels.com/photo/books-business-computer-connection-459654/</a:t>
            </a:r>
            <a:endParaRPr lang="zh-CN" altLang="en-US" smtClean="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https://www.pexels.com/photo/iphone-notebook-pen-working-34586/</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https://www.pexels.com/photo/iphone-notebook-pen-working-34586/</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https://www.pexels.com/photo/iphone-notebook-pen-working-34123/</a:t>
            </a:r>
            <a:endParaRPr lang="en-US" altLang="zh-CN"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https://unsplash.com/photos/YfpP8_IxKmQ</a:t>
            </a:r>
            <a:endParaRPr lang="en-US" altLang="zh-CN"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en-US" altLang="zh-CN"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https://www.pexels.com/photo/books-business-computer-connection-459654/</a:t>
            </a:r>
            <a:endParaRPr lang="zh-CN" altLang="en-US"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https://www.pexels.com/photo/iphone-notebook-pen-working-34586/</a:t>
            </a:r>
            <a:endParaRPr lang="en-US" altLang="zh-CN"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https://www.pexels.com/photo/iphone-notebook-pen-working-34578/</a:t>
            </a:r>
            <a:endParaRPr lang="en-US" altLang="zh-CN"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https://unsplash.com/photos/PG3NsaGpY3s</a:t>
            </a:r>
            <a:endParaRPr lang="zh-CN" altLang="en-US" dirty="0"/>
          </a:p>
          <a:p>
            <a:pPr marL="0" marR="0" lvl="0" indent="0" algn="l" defTabSz="149225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1492250" rtl="0" eaLnBrk="1" fontAlgn="auto" latinLnBrk="0" hangingPunct="1">
              <a:lnSpc>
                <a:spcPct val="100000"/>
              </a:lnSpc>
              <a:spcBef>
                <a:spcPts val="0"/>
              </a:spcBef>
              <a:spcAft>
                <a:spcPts val="0"/>
              </a:spcAft>
              <a:buClrTx/>
              <a:buSzTx/>
              <a:buFontTx/>
              <a:buNone/>
              <a:defRPr/>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https://www.pexels.com/photo/adult-chill-computer-connection-450271/</a:t>
            </a:r>
            <a:endParaRPr lang="en-US" altLang="zh-CN" dirty="0"/>
          </a:p>
          <a:p>
            <a:r>
              <a:rPr lang="en-US" altLang="zh-CN" dirty="0"/>
              <a:t>https://www.pexels.com/photo/portrait-of-young-woman-drinking-coffee-at-home-324030/</a:t>
            </a:r>
            <a:endParaRPr lang="en-US" altLang="zh-CN" dirty="0"/>
          </a:p>
          <a:p>
            <a:r>
              <a:rPr lang="en-US" altLang="zh-CN" dirty="0"/>
              <a:t>https://www.pexels.com/photo/woman-in-white-and-blue-top-sitting-in-front-table-1120566/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smtClean="0"/>
              <a:t>https://www.pexels.com/photo/iphone-notebook-pen-working-34123/</a:t>
            </a:r>
            <a:endParaRPr lang="en-US" altLang="zh-CN" smtClean="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https://unsplash.com/photos/YvWU7zYHI6w</a:t>
            </a:r>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https://unsplash.com/photos/YvWU7zYHI6w</a:t>
            </a:r>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https://unsplash.com/photos/YvWU7zYHI6w</a:t>
            </a:r>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https://unsplash.com/photos/YvWU7zYHI6w</a:t>
            </a:r>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https://www.pexels.com/photo/iphone-notebook-pen-working-34578/</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https://www.pexels.com/photo/iphone-notebook-pen-working-34578/</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https://www.pexels.com/photo/iphone-notebook-pen-working-34123/</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https://www.pexels.com/photo/iphone-notebook-pen-working-34123/</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https://www.pexels.com/photo/iphone-notebook-pen-working-34586/</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https://www.pexels.com/photo/books-business-computer-connection-459654/</a:t>
            </a:r>
            <a:endParaRPr lang="zh-CN" altLang="en-US"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https://www.pexels.com/photo/iphone-notebook-pen-working-34586/</a:t>
            </a:r>
            <a:endParaRPr lang="en-US" altLang="zh-CN"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https://unsplash.com/photos/ssbgw3cKdXg</a:t>
            </a:r>
            <a:endParaRPr lang="zh-CN" altLang="en-US" dirty="0"/>
          </a:p>
          <a:p>
            <a:pPr marL="0" marR="0" lvl="0" indent="0" algn="l" defTabSz="1492250" rtl="0" eaLnBrk="1" fontAlgn="auto" latinLnBrk="0" hangingPunct="1">
              <a:lnSpc>
                <a:spcPct val="100000"/>
              </a:lnSpc>
              <a:spcBef>
                <a:spcPts val="0"/>
              </a:spcBef>
              <a:spcAft>
                <a:spcPts val="0"/>
              </a:spcAft>
              <a:buClrTx/>
              <a:buSzTx/>
              <a:buFontTx/>
              <a:buNone/>
              <a:defRPr/>
            </a:pPr>
            <a:r>
              <a:rPr lang="en-US" altLang="zh-CN" dirty="0"/>
              <a:t>https://www.pexels.com/photo/iphone-notebook-pen-working-34578/</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0"/>
            <a:ext cx="19477038" cy="10972800"/>
          </a:xfrm>
          <a:prstGeom prst="rect">
            <a:avLst/>
          </a:prstGeom>
          <a:solidFill>
            <a:schemeClr val="bg1">
              <a:lumMod val="95000"/>
              <a:alpha val="50000"/>
            </a:schemeClr>
          </a:solidFill>
        </p:spPr>
        <p:txBody>
          <a:bodyPr/>
          <a:lstStyle>
            <a:lvl1pPr marL="0" indent="0" algn="ctr">
              <a:buNone/>
              <a:defRPr sz="2800">
                <a:solidFill>
                  <a:schemeClr val="tx1">
                    <a:lumMod val="50000"/>
                    <a:lumOff val="50000"/>
                  </a:schemeClr>
                </a:solidFill>
              </a:defRPr>
            </a:lvl1pPr>
          </a:lstStyle>
          <a:p>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8_Title Slide">
    <p:spTree>
      <p:nvGrpSpPr>
        <p:cNvPr id="1" name=""/>
        <p:cNvGrpSpPr/>
        <p:nvPr/>
      </p:nvGrpSpPr>
      <p:grpSpPr>
        <a:xfrm>
          <a:off x="0" y="0"/>
          <a:ext cx="0" cy="0"/>
          <a:chOff x="0" y="0"/>
          <a:chExt cx="0" cy="0"/>
        </a:xfrm>
      </p:grpSpPr>
      <p:sp>
        <p:nvSpPr>
          <p:cNvPr id="14" name="Freeform: Shape 13"/>
          <p:cNvSpPr/>
          <p:nvPr userDrawn="1"/>
        </p:nvSpPr>
        <p:spPr>
          <a:xfrm>
            <a:off x="-1109454" y="7298604"/>
            <a:ext cx="1754660" cy="175466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p:cNvSpPr/>
          <p:nvPr userDrawn="1"/>
        </p:nvSpPr>
        <p:spPr>
          <a:xfrm>
            <a:off x="4798317" y="7100896"/>
            <a:ext cx="197708" cy="197708"/>
          </a:xfrm>
          <a:prstGeom prst="ellipse">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Diamond 15"/>
          <p:cNvSpPr/>
          <p:nvPr userDrawn="1"/>
        </p:nvSpPr>
        <p:spPr>
          <a:xfrm>
            <a:off x="9227129" y="4903367"/>
            <a:ext cx="326242" cy="326242"/>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Oval 29"/>
          <p:cNvSpPr/>
          <p:nvPr userDrawn="1"/>
        </p:nvSpPr>
        <p:spPr>
          <a:xfrm>
            <a:off x="18775824" y="-701214"/>
            <a:ext cx="1402428" cy="1402428"/>
          </a:xfrm>
          <a:prstGeom prst="ellipse">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Diamond 30"/>
          <p:cNvSpPr/>
          <p:nvPr userDrawn="1"/>
        </p:nvSpPr>
        <p:spPr>
          <a:xfrm>
            <a:off x="8363629" y="8756519"/>
            <a:ext cx="326242" cy="326242"/>
          </a:xfrm>
          <a:prstGeom prst="diamond">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p:cNvSpPr/>
          <p:nvPr userDrawn="1"/>
        </p:nvSpPr>
        <p:spPr>
          <a:xfrm>
            <a:off x="-516648" y="408288"/>
            <a:ext cx="872181" cy="872181"/>
          </a:xfrm>
          <a:prstGeom prst="ellipse">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Freeform: Shape 32"/>
          <p:cNvSpPr/>
          <p:nvPr userDrawn="1"/>
        </p:nvSpPr>
        <p:spPr>
          <a:xfrm flipV="1">
            <a:off x="17134329" y="7914313"/>
            <a:ext cx="523242" cy="523242"/>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Freeform: Shape 33"/>
          <p:cNvSpPr/>
          <p:nvPr userDrawn="1"/>
        </p:nvSpPr>
        <p:spPr>
          <a:xfrm flipV="1">
            <a:off x="12931967" y="135308"/>
            <a:ext cx="197000" cy="19700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Freeform: Shape 34"/>
          <p:cNvSpPr/>
          <p:nvPr userDrawn="1"/>
        </p:nvSpPr>
        <p:spPr>
          <a:xfrm>
            <a:off x="19031822" y="3190583"/>
            <a:ext cx="962835" cy="962835"/>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Isosceles Triangle 35"/>
          <p:cNvSpPr/>
          <p:nvPr userDrawn="1"/>
        </p:nvSpPr>
        <p:spPr>
          <a:xfrm rot="19384964">
            <a:off x="11768415" y="10704141"/>
            <a:ext cx="365105" cy="314746"/>
          </a:xfrm>
          <a:prstGeom prst="triangle">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Isosceles Triangle 36"/>
          <p:cNvSpPr/>
          <p:nvPr userDrawn="1"/>
        </p:nvSpPr>
        <p:spPr>
          <a:xfrm rot="19384964">
            <a:off x="1973838" y="3300965"/>
            <a:ext cx="516018" cy="444843"/>
          </a:xfrm>
          <a:prstGeom prst="triangle">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Freeform: Shape 37"/>
          <p:cNvSpPr/>
          <p:nvPr userDrawn="1"/>
        </p:nvSpPr>
        <p:spPr>
          <a:xfrm>
            <a:off x="4798317" y="1497383"/>
            <a:ext cx="412090" cy="41209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30_Title Slide">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0" y="0"/>
            <a:ext cx="19477038" cy="10972800"/>
          </a:xfrm>
          <a:prstGeom prst="rect">
            <a:avLst/>
          </a:prstGeom>
        </p:spPr>
        <p:txBody>
          <a:bodyPr/>
          <a:lstStyle>
            <a:lvl1pPr marL="0" indent="0" algn="ctr">
              <a:buNone/>
              <a:defRPr sz="3600">
                <a:solidFill>
                  <a:schemeClr val="tx1">
                    <a:lumMod val="50000"/>
                    <a:lumOff val="50000"/>
                  </a:schemeClr>
                </a:solidFill>
              </a:defRPr>
            </a:lvl1pPr>
          </a:lstStyle>
          <a:p>
            <a:endParaRPr lang="id-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9237073" y="5627209"/>
            <a:ext cx="1002892" cy="10028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dirty="0"/>
          </a:p>
        </p:txBody>
      </p:sp>
      <p:sp>
        <p:nvSpPr>
          <p:cNvPr id="9" name="Picture Placeholder 8"/>
          <p:cNvSpPr>
            <a:spLocks noGrp="1"/>
          </p:cNvSpPr>
          <p:nvPr>
            <p:ph type="pic" sz="quarter" idx="12"/>
          </p:nvPr>
        </p:nvSpPr>
        <p:spPr>
          <a:xfrm>
            <a:off x="14996417" y="5627209"/>
            <a:ext cx="1002892" cy="10028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7" name="Picture Placeholder 6"/>
          <p:cNvSpPr>
            <a:spLocks noGrp="1"/>
          </p:cNvSpPr>
          <p:nvPr>
            <p:ph type="pic" sz="quarter" idx="10"/>
          </p:nvPr>
        </p:nvSpPr>
        <p:spPr>
          <a:xfrm>
            <a:off x="3477730" y="5627209"/>
            <a:ext cx="1002892" cy="10028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5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75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10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13"/>
          <p:cNvSpPr>
            <a:spLocks noGrp="1"/>
          </p:cNvSpPr>
          <p:nvPr>
            <p:ph type="pic" sz="quarter" idx="17"/>
          </p:nvPr>
        </p:nvSpPr>
        <p:spPr>
          <a:xfrm>
            <a:off x="8248967" y="2908935"/>
            <a:ext cx="3011806" cy="516211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innerShdw blurRad="127000">
              <a:schemeClr val="tx1">
                <a:lumMod val="75000"/>
                <a:lumOff val="25000"/>
              </a:schemeClr>
            </a:inn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4" name="Picture Placeholder 13"/>
          <p:cNvSpPr>
            <a:spLocks noGrp="1"/>
          </p:cNvSpPr>
          <p:nvPr>
            <p:ph type="pic" sz="quarter" idx="18"/>
          </p:nvPr>
        </p:nvSpPr>
        <p:spPr>
          <a:xfrm>
            <a:off x="4846573" y="2908935"/>
            <a:ext cx="3011806" cy="516211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outerShdw blurRad="596900" dist="825500" dir="5400000" sx="85000" sy="85000" algn="t" rotWithShape="0">
              <a:schemeClr val="bg1">
                <a:lumMod val="50000"/>
                <a:alpha val="40000"/>
              </a:scheme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5" name="Picture Placeholder 13"/>
          <p:cNvSpPr>
            <a:spLocks noGrp="1"/>
          </p:cNvSpPr>
          <p:nvPr>
            <p:ph type="pic" sz="quarter" idx="19"/>
          </p:nvPr>
        </p:nvSpPr>
        <p:spPr>
          <a:xfrm>
            <a:off x="1639473" y="2908935"/>
            <a:ext cx="3011806" cy="516211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outerShdw blurRad="596900" dist="825500" dir="5400000" sx="85000" sy="85000" algn="t" rotWithShape="0">
              <a:schemeClr val="bg1">
                <a:lumMod val="50000"/>
                <a:alpha val="40000"/>
              </a:scheme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decel="10000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750" fill="hold"/>
                                        <p:tgtEl>
                                          <p:spTgt spid="4"/>
                                        </p:tgtEl>
                                        <p:attrNameLst>
                                          <p:attrName>ppt_x</p:attrName>
                                        </p:attrNameLst>
                                      </p:cBhvr>
                                      <p:tavLst>
                                        <p:tav tm="0">
                                          <p:val>
                                            <p:strVal val="#ppt_x"/>
                                          </p:val>
                                        </p:tav>
                                        <p:tav tm="100000">
                                          <p:val>
                                            <p:strVal val="#ppt_x"/>
                                          </p:val>
                                        </p:tav>
                                      </p:tavLst>
                                    </p:anim>
                                    <p:anim calcmode="lin" valueType="num">
                                      <p:cBhvr additive="base">
                                        <p:cTn id="11" dur="75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12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ppt_x"/>
                                          </p:val>
                                        </p:tav>
                                        <p:tav tm="100000">
                                          <p:val>
                                            <p:strVal val="#ppt_x"/>
                                          </p:val>
                                        </p:tav>
                                      </p:tavLst>
                                    </p:anim>
                                    <p:anim calcmode="lin" valueType="num">
                                      <p:cBhvr additive="base">
                                        <p:cTn id="15"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Rectangle 5"/>
          <p:cNvSpPr/>
          <p:nvPr userDrawn="1"/>
        </p:nvSpPr>
        <p:spPr>
          <a:xfrm>
            <a:off x="9737725" y="0"/>
            <a:ext cx="9739313"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11908147" y="632484"/>
            <a:ext cx="990600" cy="99060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bg1"/>
                </a:solidFill>
              </a:defRPr>
            </a:lvl1pPr>
          </a:lstStyle>
          <a:p>
            <a:endParaRPr lang="id-ID"/>
          </a:p>
        </p:txBody>
      </p:sp>
      <p:sp>
        <p:nvSpPr>
          <p:cNvPr id="8" name="Picture Placeholder 6"/>
          <p:cNvSpPr>
            <a:spLocks noGrp="1"/>
          </p:cNvSpPr>
          <p:nvPr>
            <p:ph type="pic" sz="quarter" idx="11"/>
          </p:nvPr>
        </p:nvSpPr>
        <p:spPr>
          <a:xfrm>
            <a:off x="11908147" y="5072237"/>
            <a:ext cx="990600" cy="99060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bg1"/>
                </a:solidFill>
              </a:defRPr>
            </a:lvl1pPr>
          </a:lstStyle>
          <a:p>
            <a:endParaRPr lang="id-ID"/>
          </a:p>
        </p:txBody>
      </p:sp>
      <p:sp>
        <p:nvSpPr>
          <p:cNvPr id="9" name="Picture Placeholder 6"/>
          <p:cNvSpPr>
            <a:spLocks noGrp="1"/>
          </p:cNvSpPr>
          <p:nvPr>
            <p:ph type="pic" sz="quarter" idx="12"/>
          </p:nvPr>
        </p:nvSpPr>
        <p:spPr>
          <a:xfrm>
            <a:off x="16316013" y="2849186"/>
            <a:ext cx="990600" cy="99060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bg1"/>
                </a:solidFill>
              </a:defRPr>
            </a:lvl1pPr>
          </a:lstStyle>
          <a:p>
            <a:endParaRPr lang="id-ID"/>
          </a:p>
        </p:txBody>
      </p:sp>
      <p:sp>
        <p:nvSpPr>
          <p:cNvPr id="10" name="Picture Placeholder 6"/>
          <p:cNvSpPr>
            <a:spLocks noGrp="1"/>
          </p:cNvSpPr>
          <p:nvPr>
            <p:ph type="pic" sz="quarter" idx="13"/>
          </p:nvPr>
        </p:nvSpPr>
        <p:spPr>
          <a:xfrm>
            <a:off x="16316013" y="7308895"/>
            <a:ext cx="990600" cy="990600"/>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p:spPr>
        <p:txBody>
          <a:bodyPr wrap="square">
            <a:noAutofit/>
          </a:bodyPr>
          <a:lstStyle>
            <a:lvl1pPr marL="0" indent="0" algn="ctr">
              <a:buNone/>
              <a:defRPr sz="2000">
                <a:solidFill>
                  <a:schemeClr val="bg1"/>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5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7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100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12_Title Slide">
    <p:bg>
      <p:bgPr>
        <a:solidFill>
          <a:schemeClr val="accent1"/>
        </a:solidFill>
        <a:effectLst/>
      </p:bgPr>
    </p:bg>
    <p:spTree>
      <p:nvGrpSpPr>
        <p:cNvPr id="1" name=""/>
        <p:cNvGrpSpPr/>
        <p:nvPr/>
      </p:nvGrpSpPr>
      <p:grpSpPr>
        <a:xfrm>
          <a:off x="0" y="0"/>
          <a:ext cx="0" cy="0"/>
          <a:chOff x="0" y="0"/>
          <a:chExt cx="0" cy="0"/>
        </a:xfrm>
      </p:grpSpPr>
      <p:sp>
        <p:nvSpPr>
          <p:cNvPr id="41" name="Picture Placeholder 3"/>
          <p:cNvSpPr>
            <a:spLocks noGrp="1"/>
          </p:cNvSpPr>
          <p:nvPr>
            <p:ph type="pic" sz="quarter" idx="11"/>
          </p:nvPr>
        </p:nvSpPr>
        <p:spPr>
          <a:xfrm>
            <a:off x="2917711" y="-1663021"/>
            <a:ext cx="3655068" cy="2497711"/>
          </a:xfrm>
          <a:prstGeom prst="rect">
            <a:avLst/>
          </a:prstGeom>
          <a:solidFill>
            <a:schemeClr val="bg1">
              <a:lumMod val="95000"/>
              <a:alpha val="30000"/>
            </a:schemeClr>
          </a:solidFill>
        </p:spPr>
        <p:txBody>
          <a:bodyPr/>
          <a:lstStyle>
            <a:lvl1pPr marL="0" indent="0" algn="ctr">
              <a:buNone/>
              <a:defRPr sz="3200">
                <a:solidFill>
                  <a:schemeClr val="tx1">
                    <a:lumMod val="50000"/>
                    <a:lumOff val="50000"/>
                  </a:schemeClr>
                </a:solidFill>
              </a:defRPr>
            </a:lvl1pPr>
          </a:lstStyle>
          <a:p>
            <a:endParaRPr lang="id-ID"/>
          </a:p>
        </p:txBody>
      </p:sp>
      <p:sp>
        <p:nvSpPr>
          <p:cNvPr id="42" name="Picture Placeholder 3"/>
          <p:cNvSpPr>
            <a:spLocks noGrp="1"/>
          </p:cNvSpPr>
          <p:nvPr>
            <p:ph type="pic" sz="quarter" idx="12"/>
          </p:nvPr>
        </p:nvSpPr>
        <p:spPr>
          <a:xfrm>
            <a:off x="7910985" y="1223054"/>
            <a:ext cx="3655068" cy="2497711"/>
          </a:xfrm>
          <a:prstGeom prst="rect">
            <a:avLst/>
          </a:prstGeom>
          <a:solidFill>
            <a:schemeClr val="bg1">
              <a:lumMod val="95000"/>
              <a:alpha val="30000"/>
            </a:schemeClr>
          </a:solidFill>
        </p:spPr>
        <p:txBody>
          <a:bodyPr/>
          <a:lstStyle>
            <a:lvl1pPr marL="0" indent="0" algn="ctr">
              <a:buNone/>
              <a:defRPr sz="3200">
                <a:solidFill>
                  <a:schemeClr val="tx1">
                    <a:lumMod val="50000"/>
                    <a:lumOff val="50000"/>
                  </a:schemeClr>
                </a:solidFill>
              </a:defRPr>
            </a:lvl1pPr>
          </a:lstStyle>
          <a:p>
            <a:endParaRPr lang="id-ID"/>
          </a:p>
        </p:txBody>
      </p:sp>
      <p:sp>
        <p:nvSpPr>
          <p:cNvPr id="43" name="Picture Placeholder 3"/>
          <p:cNvSpPr>
            <a:spLocks noGrp="1"/>
          </p:cNvSpPr>
          <p:nvPr>
            <p:ph type="pic" sz="quarter" idx="13"/>
          </p:nvPr>
        </p:nvSpPr>
        <p:spPr>
          <a:xfrm>
            <a:off x="12904259" y="4023404"/>
            <a:ext cx="3655068" cy="2497711"/>
          </a:xfrm>
          <a:prstGeom prst="rect">
            <a:avLst/>
          </a:prstGeom>
          <a:solidFill>
            <a:schemeClr val="bg1">
              <a:lumMod val="95000"/>
              <a:alpha val="30000"/>
            </a:schemeClr>
          </a:solidFill>
        </p:spPr>
        <p:txBody>
          <a:bodyPr/>
          <a:lstStyle>
            <a:lvl1pPr marL="0" indent="0" algn="ctr">
              <a:buNone/>
              <a:defRPr sz="3200">
                <a:solidFill>
                  <a:schemeClr val="tx1">
                    <a:lumMod val="50000"/>
                    <a:lumOff val="50000"/>
                  </a:schemeClr>
                </a:solidFill>
              </a:defRPr>
            </a:lvl1pPr>
          </a:lstStyle>
          <a:p>
            <a:endParaRPr lang="id-ID"/>
          </a:p>
        </p:txBody>
      </p:sp>
      <p:sp>
        <p:nvSpPr>
          <p:cNvPr id="2" name="Freeform: Shape 1"/>
          <p:cNvSpPr/>
          <p:nvPr userDrawn="1"/>
        </p:nvSpPr>
        <p:spPr>
          <a:xfrm>
            <a:off x="-1109454" y="7298604"/>
            <a:ext cx="1754660" cy="175466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Oval 2"/>
          <p:cNvSpPr/>
          <p:nvPr userDrawn="1"/>
        </p:nvSpPr>
        <p:spPr>
          <a:xfrm>
            <a:off x="4798317" y="7100896"/>
            <a:ext cx="197708" cy="197708"/>
          </a:xfrm>
          <a:prstGeom prst="ellipse">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Diamond 3"/>
          <p:cNvSpPr/>
          <p:nvPr userDrawn="1"/>
        </p:nvSpPr>
        <p:spPr>
          <a:xfrm>
            <a:off x="9227129" y="4903367"/>
            <a:ext cx="326242" cy="326242"/>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userDrawn="1"/>
        </p:nvSpPr>
        <p:spPr>
          <a:xfrm rot="10800000" flipV="1">
            <a:off x="17248466" y="336549"/>
            <a:ext cx="1783356" cy="1015663"/>
          </a:xfrm>
          <a:prstGeom prst="rect">
            <a:avLst/>
          </a:prstGeom>
          <a:noFill/>
        </p:spPr>
        <p:txBody>
          <a:bodyPr wrap="square" rtlCol="0">
            <a:spAutoFit/>
          </a:bodyPr>
          <a:lstStyle/>
          <a:p>
            <a:pPr algn="ctr"/>
            <a:fld id="{260E2A6B-A809-4840-BF14-8648BC0BDF87}" type="slidenum">
              <a:rPr lang="id-ID" sz="6000" b="1" i="0" smtClean="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rPr>
            </a:fld>
            <a:endParaRPr lang="id-ID" sz="11500" b="1" i="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nvGrpSpPr>
          <p:cNvPr id="6" name="Group 5"/>
          <p:cNvGrpSpPr/>
          <p:nvPr userDrawn="1"/>
        </p:nvGrpSpPr>
        <p:grpSpPr>
          <a:xfrm>
            <a:off x="9197982" y="10084519"/>
            <a:ext cx="1081074" cy="223104"/>
            <a:chOff x="9091626" y="9849739"/>
            <a:chExt cx="1081074" cy="223104"/>
          </a:xfrm>
          <a:solidFill>
            <a:schemeClr val="bg1">
              <a:alpha val="30000"/>
            </a:schemeClr>
          </a:solidFill>
        </p:grpSpPr>
        <p:sp>
          <p:nvSpPr>
            <p:cNvPr id="7" name="Freeform 75"/>
            <p:cNvSpPr>
              <a:spLocks noChangeArrowheads="1"/>
            </p:cNvSpPr>
            <p:nvPr userDrawn="1"/>
          </p:nvSpPr>
          <p:spPr bwMode="auto">
            <a:xfrm>
              <a:off x="9091626" y="9849739"/>
              <a:ext cx="120133" cy="223104"/>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85"/>
            <p:cNvSpPr>
              <a:spLocks noChangeArrowheads="1"/>
            </p:cNvSpPr>
            <p:nvPr userDrawn="1"/>
          </p:nvSpPr>
          <p:spPr bwMode="auto">
            <a:xfrm>
              <a:off x="9475340" y="9870477"/>
              <a:ext cx="225966" cy="18162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nvGrpSpPr>
            <p:cNvPr id="9" name="Group 8"/>
            <p:cNvGrpSpPr/>
            <p:nvPr/>
          </p:nvGrpSpPr>
          <p:grpSpPr>
            <a:xfrm>
              <a:off x="9964887" y="9857554"/>
              <a:ext cx="207813" cy="207474"/>
              <a:chOff x="2110189" y="863994"/>
              <a:chExt cx="724256" cy="723073"/>
            </a:xfrm>
            <a:grpFill/>
          </p:grpSpPr>
          <p:grpSp>
            <p:nvGrpSpPr>
              <p:cNvPr id="10" name="Group 9"/>
              <p:cNvGrpSpPr/>
              <p:nvPr/>
            </p:nvGrpSpPr>
            <p:grpSpPr>
              <a:xfrm>
                <a:off x="2110189" y="863994"/>
                <a:ext cx="724256" cy="723073"/>
                <a:chOff x="2110189" y="863994"/>
                <a:chExt cx="724256" cy="723073"/>
              </a:xfrm>
              <a:grpFill/>
            </p:grpSpPr>
            <p:sp>
              <p:nvSpPr>
                <p:cNvPr id="12" name="Freeform 5"/>
                <p:cNvSpPr>
                  <a:spLocks noEditPoints="1"/>
                </p:cNvSpPr>
                <p:nvPr/>
              </p:nvSpPr>
              <p:spPr bwMode="auto">
                <a:xfrm>
                  <a:off x="2110189" y="863994"/>
                  <a:ext cx="724256" cy="723073"/>
                </a:xfrm>
                <a:custGeom>
                  <a:avLst/>
                  <a:gdLst>
                    <a:gd name="T0" fmla="*/ 1263 w 4293"/>
                    <a:gd name="T1" fmla="*/ 4274 h 4286"/>
                    <a:gd name="T2" fmla="*/ 919 w 4293"/>
                    <a:gd name="T3" fmla="*/ 4230 h 4286"/>
                    <a:gd name="T4" fmla="*/ 634 w 4293"/>
                    <a:gd name="T5" fmla="*/ 4126 h 4286"/>
                    <a:gd name="T6" fmla="*/ 360 w 4293"/>
                    <a:gd name="T7" fmla="*/ 3926 h 4286"/>
                    <a:gd name="T8" fmla="*/ 188 w 4293"/>
                    <a:gd name="T9" fmla="*/ 3702 h 4286"/>
                    <a:gd name="T10" fmla="*/ 74 w 4293"/>
                    <a:gd name="T11" fmla="*/ 3430 h 4286"/>
                    <a:gd name="T12" fmla="*/ 14 w 4293"/>
                    <a:gd name="T13" fmla="*/ 3027 h 4286"/>
                    <a:gd name="T14" fmla="*/ 0 w 4293"/>
                    <a:gd name="T15" fmla="*/ 2143 h 4286"/>
                    <a:gd name="T16" fmla="*/ 18 w 4293"/>
                    <a:gd name="T17" fmla="*/ 1183 h 4286"/>
                    <a:gd name="T18" fmla="*/ 92 w 4293"/>
                    <a:gd name="T19" fmla="*/ 796 h 4286"/>
                    <a:gd name="T20" fmla="*/ 216 w 4293"/>
                    <a:gd name="T21" fmla="*/ 536 h 4286"/>
                    <a:gd name="T22" fmla="*/ 404 w 4293"/>
                    <a:gd name="T23" fmla="*/ 318 h 4286"/>
                    <a:gd name="T24" fmla="*/ 686 w 4293"/>
                    <a:gd name="T25" fmla="*/ 134 h 4286"/>
                    <a:gd name="T26" fmla="*/ 981 w 4293"/>
                    <a:gd name="T27" fmla="*/ 44 h 4286"/>
                    <a:gd name="T28" fmla="*/ 1415 w 4293"/>
                    <a:gd name="T29" fmla="*/ 6 h 4286"/>
                    <a:gd name="T30" fmla="*/ 2722 w 4293"/>
                    <a:gd name="T31" fmla="*/ 2 h 4286"/>
                    <a:gd name="T32" fmla="*/ 3248 w 4293"/>
                    <a:gd name="T33" fmla="*/ 32 h 4286"/>
                    <a:gd name="T34" fmla="*/ 3552 w 4293"/>
                    <a:gd name="T35" fmla="*/ 112 h 4286"/>
                    <a:gd name="T36" fmla="*/ 3847 w 4293"/>
                    <a:gd name="T37" fmla="*/ 280 h 4286"/>
                    <a:gd name="T38" fmla="*/ 4045 w 4293"/>
                    <a:gd name="T39" fmla="*/ 490 h 4286"/>
                    <a:gd name="T40" fmla="*/ 4181 w 4293"/>
                    <a:gd name="T41" fmla="*/ 740 h 4286"/>
                    <a:gd name="T42" fmla="*/ 4269 w 4293"/>
                    <a:gd name="T43" fmla="*/ 1111 h 4286"/>
                    <a:gd name="T44" fmla="*/ 4293 w 4293"/>
                    <a:gd name="T45" fmla="*/ 1793 h 4286"/>
                    <a:gd name="T46" fmla="*/ 4281 w 4293"/>
                    <a:gd name="T47" fmla="*/ 3027 h 4286"/>
                    <a:gd name="T48" fmla="*/ 4237 w 4293"/>
                    <a:gd name="T49" fmla="*/ 3370 h 4286"/>
                    <a:gd name="T50" fmla="*/ 4133 w 4293"/>
                    <a:gd name="T51" fmla="*/ 3654 h 4286"/>
                    <a:gd name="T52" fmla="*/ 3933 w 4293"/>
                    <a:gd name="T53" fmla="*/ 3926 h 4286"/>
                    <a:gd name="T54" fmla="*/ 3709 w 4293"/>
                    <a:gd name="T55" fmla="*/ 4100 h 4286"/>
                    <a:gd name="T56" fmla="*/ 3436 w 4293"/>
                    <a:gd name="T57" fmla="*/ 4214 h 4286"/>
                    <a:gd name="T58" fmla="*/ 3032 w 4293"/>
                    <a:gd name="T59" fmla="*/ 4274 h 4286"/>
                    <a:gd name="T60" fmla="*/ 2148 w 4293"/>
                    <a:gd name="T61" fmla="*/ 4286 h 4286"/>
                    <a:gd name="T62" fmla="*/ 1281 w 4293"/>
                    <a:gd name="T63" fmla="*/ 400 h 4286"/>
                    <a:gd name="T64" fmla="*/ 987 w 4293"/>
                    <a:gd name="T65" fmla="*/ 440 h 4286"/>
                    <a:gd name="T66" fmla="*/ 813 w 4293"/>
                    <a:gd name="T67" fmla="*/ 504 h 4286"/>
                    <a:gd name="T68" fmla="*/ 634 w 4293"/>
                    <a:gd name="T69" fmla="*/ 634 h 4286"/>
                    <a:gd name="T70" fmla="*/ 522 w 4293"/>
                    <a:gd name="T71" fmla="*/ 778 h 4286"/>
                    <a:gd name="T72" fmla="*/ 452 w 4293"/>
                    <a:gd name="T73" fmla="*/ 944 h 4286"/>
                    <a:gd name="T74" fmla="*/ 400 w 4293"/>
                    <a:gd name="T75" fmla="*/ 1277 h 4286"/>
                    <a:gd name="T76" fmla="*/ 388 w 4293"/>
                    <a:gd name="T77" fmla="*/ 2143 h 4286"/>
                    <a:gd name="T78" fmla="*/ 406 w 4293"/>
                    <a:gd name="T79" fmla="*/ 3083 h 4286"/>
                    <a:gd name="T80" fmla="*/ 464 w 4293"/>
                    <a:gd name="T81" fmla="*/ 3376 h 4286"/>
                    <a:gd name="T82" fmla="*/ 542 w 4293"/>
                    <a:gd name="T83" fmla="*/ 3538 h 4286"/>
                    <a:gd name="T84" fmla="*/ 662 w 4293"/>
                    <a:gd name="T85" fmla="*/ 3680 h 4286"/>
                    <a:gd name="T86" fmla="*/ 847 w 4293"/>
                    <a:gd name="T87" fmla="*/ 3798 h 4286"/>
                    <a:gd name="T88" fmla="*/ 1031 w 4293"/>
                    <a:gd name="T89" fmla="*/ 3858 h 4286"/>
                    <a:gd name="T90" fmla="*/ 1431 w 4293"/>
                    <a:gd name="T91" fmla="*/ 3892 h 4286"/>
                    <a:gd name="T92" fmla="*/ 2712 w 4293"/>
                    <a:gd name="T93" fmla="*/ 3896 h 4286"/>
                    <a:gd name="T94" fmla="*/ 3212 w 4293"/>
                    <a:gd name="T95" fmla="*/ 3866 h 4286"/>
                    <a:gd name="T96" fmla="*/ 3412 w 4293"/>
                    <a:gd name="T97" fmla="*/ 3812 h 4286"/>
                    <a:gd name="T98" fmla="*/ 3603 w 4293"/>
                    <a:gd name="T99" fmla="*/ 3704 h 4286"/>
                    <a:gd name="T100" fmla="*/ 3733 w 4293"/>
                    <a:gd name="T101" fmla="*/ 3568 h 4286"/>
                    <a:gd name="T102" fmla="*/ 3819 w 4293"/>
                    <a:gd name="T103" fmla="*/ 3406 h 4286"/>
                    <a:gd name="T104" fmla="*/ 3881 w 4293"/>
                    <a:gd name="T105" fmla="*/ 3149 h 4286"/>
                    <a:gd name="T106" fmla="*/ 3905 w 4293"/>
                    <a:gd name="T107" fmla="*/ 2487 h 4286"/>
                    <a:gd name="T108" fmla="*/ 3893 w 4293"/>
                    <a:gd name="T109" fmla="*/ 1277 h 4286"/>
                    <a:gd name="T110" fmla="*/ 3853 w 4293"/>
                    <a:gd name="T111" fmla="*/ 984 h 4286"/>
                    <a:gd name="T112" fmla="*/ 3789 w 4293"/>
                    <a:gd name="T113" fmla="*/ 810 h 4286"/>
                    <a:gd name="T114" fmla="*/ 3659 w 4293"/>
                    <a:gd name="T115" fmla="*/ 634 h 4286"/>
                    <a:gd name="T116" fmla="*/ 3514 w 4293"/>
                    <a:gd name="T117" fmla="*/ 520 h 4286"/>
                    <a:gd name="T118" fmla="*/ 3348 w 4293"/>
                    <a:gd name="T119" fmla="*/ 450 h 4286"/>
                    <a:gd name="T120" fmla="*/ 3014 w 4293"/>
                    <a:gd name="T121" fmla="*/ 400 h 4286"/>
                    <a:gd name="T122" fmla="*/ 2148 w 4293"/>
                    <a:gd name="T123" fmla="*/ 386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93" h="4286">
                      <a:moveTo>
                        <a:pt x="2148" y="4286"/>
                      </a:moveTo>
                      <a:lnTo>
                        <a:pt x="2148" y="4286"/>
                      </a:lnTo>
                      <a:lnTo>
                        <a:pt x="1797" y="4286"/>
                      </a:lnTo>
                      <a:lnTo>
                        <a:pt x="1573" y="4284"/>
                      </a:lnTo>
                      <a:lnTo>
                        <a:pt x="1415" y="4280"/>
                      </a:lnTo>
                      <a:lnTo>
                        <a:pt x="1263" y="4274"/>
                      </a:lnTo>
                      <a:lnTo>
                        <a:pt x="1263" y="4274"/>
                      </a:lnTo>
                      <a:lnTo>
                        <a:pt x="1187" y="4270"/>
                      </a:lnTo>
                      <a:lnTo>
                        <a:pt x="1115" y="4262"/>
                      </a:lnTo>
                      <a:lnTo>
                        <a:pt x="1047" y="4254"/>
                      </a:lnTo>
                      <a:lnTo>
                        <a:pt x="981" y="4242"/>
                      </a:lnTo>
                      <a:lnTo>
                        <a:pt x="919" y="4230"/>
                      </a:lnTo>
                      <a:lnTo>
                        <a:pt x="859" y="4214"/>
                      </a:lnTo>
                      <a:lnTo>
                        <a:pt x="799" y="4196"/>
                      </a:lnTo>
                      <a:lnTo>
                        <a:pt x="741" y="4174"/>
                      </a:lnTo>
                      <a:lnTo>
                        <a:pt x="741" y="4174"/>
                      </a:lnTo>
                      <a:lnTo>
                        <a:pt x="686" y="4152"/>
                      </a:lnTo>
                      <a:lnTo>
                        <a:pt x="634" y="4126"/>
                      </a:lnTo>
                      <a:lnTo>
                        <a:pt x="584" y="4100"/>
                      </a:lnTo>
                      <a:lnTo>
                        <a:pt x="536" y="4070"/>
                      </a:lnTo>
                      <a:lnTo>
                        <a:pt x="492" y="4040"/>
                      </a:lnTo>
                      <a:lnTo>
                        <a:pt x="446" y="4004"/>
                      </a:lnTo>
                      <a:lnTo>
                        <a:pt x="404" y="3968"/>
                      </a:lnTo>
                      <a:lnTo>
                        <a:pt x="360" y="3926"/>
                      </a:lnTo>
                      <a:lnTo>
                        <a:pt x="360" y="3926"/>
                      </a:lnTo>
                      <a:lnTo>
                        <a:pt x="320" y="3884"/>
                      </a:lnTo>
                      <a:lnTo>
                        <a:pt x="282" y="3840"/>
                      </a:lnTo>
                      <a:lnTo>
                        <a:pt x="248" y="3796"/>
                      </a:lnTo>
                      <a:lnTo>
                        <a:pt x="216" y="3750"/>
                      </a:lnTo>
                      <a:lnTo>
                        <a:pt x="188" y="3702"/>
                      </a:lnTo>
                      <a:lnTo>
                        <a:pt x="160" y="3654"/>
                      </a:lnTo>
                      <a:lnTo>
                        <a:pt x="136" y="3602"/>
                      </a:lnTo>
                      <a:lnTo>
                        <a:pt x="114" y="3546"/>
                      </a:lnTo>
                      <a:lnTo>
                        <a:pt x="114" y="3546"/>
                      </a:lnTo>
                      <a:lnTo>
                        <a:pt x="92" y="3488"/>
                      </a:lnTo>
                      <a:lnTo>
                        <a:pt x="74" y="3430"/>
                      </a:lnTo>
                      <a:lnTo>
                        <a:pt x="58" y="3370"/>
                      </a:lnTo>
                      <a:lnTo>
                        <a:pt x="44" y="3306"/>
                      </a:lnTo>
                      <a:lnTo>
                        <a:pt x="34" y="3242"/>
                      </a:lnTo>
                      <a:lnTo>
                        <a:pt x="24" y="3175"/>
                      </a:lnTo>
                      <a:lnTo>
                        <a:pt x="18" y="3103"/>
                      </a:lnTo>
                      <a:lnTo>
                        <a:pt x="14" y="3027"/>
                      </a:lnTo>
                      <a:lnTo>
                        <a:pt x="14" y="3027"/>
                      </a:lnTo>
                      <a:lnTo>
                        <a:pt x="8" y="2873"/>
                      </a:lnTo>
                      <a:lnTo>
                        <a:pt x="4" y="2717"/>
                      </a:lnTo>
                      <a:lnTo>
                        <a:pt x="2" y="2493"/>
                      </a:lnTo>
                      <a:lnTo>
                        <a:pt x="0" y="2143"/>
                      </a:lnTo>
                      <a:lnTo>
                        <a:pt x="0" y="2143"/>
                      </a:lnTo>
                      <a:lnTo>
                        <a:pt x="2" y="1793"/>
                      </a:lnTo>
                      <a:lnTo>
                        <a:pt x="4" y="1569"/>
                      </a:lnTo>
                      <a:lnTo>
                        <a:pt x="8" y="1411"/>
                      </a:lnTo>
                      <a:lnTo>
                        <a:pt x="14" y="1259"/>
                      </a:lnTo>
                      <a:lnTo>
                        <a:pt x="14" y="1259"/>
                      </a:lnTo>
                      <a:lnTo>
                        <a:pt x="18" y="1183"/>
                      </a:lnTo>
                      <a:lnTo>
                        <a:pt x="24" y="1111"/>
                      </a:lnTo>
                      <a:lnTo>
                        <a:pt x="34" y="1044"/>
                      </a:lnTo>
                      <a:lnTo>
                        <a:pt x="44" y="980"/>
                      </a:lnTo>
                      <a:lnTo>
                        <a:pt x="58" y="916"/>
                      </a:lnTo>
                      <a:lnTo>
                        <a:pt x="74" y="856"/>
                      </a:lnTo>
                      <a:lnTo>
                        <a:pt x="92" y="796"/>
                      </a:lnTo>
                      <a:lnTo>
                        <a:pt x="114" y="740"/>
                      </a:lnTo>
                      <a:lnTo>
                        <a:pt x="114" y="740"/>
                      </a:lnTo>
                      <a:lnTo>
                        <a:pt x="136" y="684"/>
                      </a:lnTo>
                      <a:lnTo>
                        <a:pt x="160" y="632"/>
                      </a:lnTo>
                      <a:lnTo>
                        <a:pt x="188" y="582"/>
                      </a:lnTo>
                      <a:lnTo>
                        <a:pt x="216" y="536"/>
                      </a:lnTo>
                      <a:lnTo>
                        <a:pt x="248" y="490"/>
                      </a:lnTo>
                      <a:lnTo>
                        <a:pt x="282" y="444"/>
                      </a:lnTo>
                      <a:lnTo>
                        <a:pt x="320" y="402"/>
                      </a:lnTo>
                      <a:lnTo>
                        <a:pt x="360" y="360"/>
                      </a:lnTo>
                      <a:lnTo>
                        <a:pt x="360" y="360"/>
                      </a:lnTo>
                      <a:lnTo>
                        <a:pt x="404" y="318"/>
                      </a:lnTo>
                      <a:lnTo>
                        <a:pt x="446" y="280"/>
                      </a:lnTo>
                      <a:lnTo>
                        <a:pt x="492" y="246"/>
                      </a:lnTo>
                      <a:lnTo>
                        <a:pt x="536" y="214"/>
                      </a:lnTo>
                      <a:lnTo>
                        <a:pt x="584" y="186"/>
                      </a:lnTo>
                      <a:lnTo>
                        <a:pt x="634" y="158"/>
                      </a:lnTo>
                      <a:lnTo>
                        <a:pt x="686" y="134"/>
                      </a:lnTo>
                      <a:lnTo>
                        <a:pt x="741" y="112"/>
                      </a:lnTo>
                      <a:lnTo>
                        <a:pt x="741" y="112"/>
                      </a:lnTo>
                      <a:lnTo>
                        <a:pt x="799" y="90"/>
                      </a:lnTo>
                      <a:lnTo>
                        <a:pt x="859" y="72"/>
                      </a:lnTo>
                      <a:lnTo>
                        <a:pt x="919" y="56"/>
                      </a:lnTo>
                      <a:lnTo>
                        <a:pt x="981" y="44"/>
                      </a:lnTo>
                      <a:lnTo>
                        <a:pt x="1047" y="32"/>
                      </a:lnTo>
                      <a:lnTo>
                        <a:pt x="1115" y="24"/>
                      </a:lnTo>
                      <a:lnTo>
                        <a:pt x="1187" y="16"/>
                      </a:lnTo>
                      <a:lnTo>
                        <a:pt x="1263" y="12"/>
                      </a:lnTo>
                      <a:lnTo>
                        <a:pt x="1263" y="12"/>
                      </a:lnTo>
                      <a:lnTo>
                        <a:pt x="1415" y="6"/>
                      </a:lnTo>
                      <a:lnTo>
                        <a:pt x="1573" y="2"/>
                      </a:lnTo>
                      <a:lnTo>
                        <a:pt x="1795" y="0"/>
                      </a:lnTo>
                      <a:lnTo>
                        <a:pt x="2148" y="0"/>
                      </a:lnTo>
                      <a:lnTo>
                        <a:pt x="2148" y="0"/>
                      </a:lnTo>
                      <a:lnTo>
                        <a:pt x="2498" y="0"/>
                      </a:lnTo>
                      <a:lnTo>
                        <a:pt x="2722" y="2"/>
                      </a:lnTo>
                      <a:lnTo>
                        <a:pt x="2878" y="6"/>
                      </a:lnTo>
                      <a:lnTo>
                        <a:pt x="3032" y="12"/>
                      </a:lnTo>
                      <a:lnTo>
                        <a:pt x="3032" y="12"/>
                      </a:lnTo>
                      <a:lnTo>
                        <a:pt x="3108" y="16"/>
                      </a:lnTo>
                      <a:lnTo>
                        <a:pt x="3178" y="24"/>
                      </a:lnTo>
                      <a:lnTo>
                        <a:pt x="3248" y="32"/>
                      </a:lnTo>
                      <a:lnTo>
                        <a:pt x="3312" y="44"/>
                      </a:lnTo>
                      <a:lnTo>
                        <a:pt x="3374" y="56"/>
                      </a:lnTo>
                      <a:lnTo>
                        <a:pt x="3436" y="72"/>
                      </a:lnTo>
                      <a:lnTo>
                        <a:pt x="3494" y="90"/>
                      </a:lnTo>
                      <a:lnTo>
                        <a:pt x="3552" y="112"/>
                      </a:lnTo>
                      <a:lnTo>
                        <a:pt x="3552" y="112"/>
                      </a:lnTo>
                      <a:lnTo>
                        <a:pt x="3609" y="134"/>
                      </a:lnTo>
                      <a:lnTo>
                        <a:pt x="3661" y="158"/>
                      </a:lnTo>
                      <a:lnTo>
                        <a:pt x="3709" y="186"/>
                      </a:lnTo>
                      <a:lnTo>
                        <a:pt x="3757" y="214"/>
                      </a:lnTo>
                      <a:lnTo>
                        <a:pt x="3803" y="246"/>
                      </a:lnTo>
                      <a:lnTo>
                        <a:pt x="3847" y="280"/>
                      </a:lnTo>
                      <a:lnTo>
                        <a:pt x="3891" y="318"/>
                      </a:lnTo>
                      <a:lnTo>
                        <a:pt x="3933" y="360"/>
                      </a:lnTo>
                      <a:lnTo>
                        <a:pt x="3933" y="360"/>
                      </a:lnTo>
                      <a:lnTo>
                        <a:pt x="3973" y="402"/>
                      </a:lnTo>
                      <a:lnTo>
                        <a:pt x="4011" y="444"/>
                      </a:lnTo>
                      <a:lnTo>
                        <a:pt x="4045" y="490"/>
                      </a:lnTo>
                      <a:lnTo>
                        <a:pt x="4077" y="536"/>
                      </a:lnTo>
                      <a:lnTo>
                        <a:pt x="4107" y="582"/>
                      </a:lnTo>
                      <a:lnTo>
                        <a:pt x="4133" y="632"/>
                      </a:lnTo>
                      <a:lnTo>
                        <a:pt x="4159" y="684"/>
                      </a:lnTo>
                      <a:lnTo>
                        <a:pt x="4181" y="740"/>
                      </a:lnTo>
                      <a:lnTo>
                        <a:pt x="4181" y="740"/>
                      </a:lnTo>
                      <a:lnTo>
                        <a:pt x="4201" y="796"/>
                      </a:lnTo>
                      <a:lnTo>
                        <a:pt x="4221" y="856"/>
                      </a:lnTo>
                      <a:lnTo>
                        <a:pt x="4237" y="916"/>
                      </a:lnTo>
                      <a:lnTo>
                        <a:pt x="4249" y="980"/>
                      </a:lnTo>
                      <a:lnTo>
                        <a:pt x="4261" y="1044"/>
                      </a:lnTo>
                      <a:lnTo>
                        <a:pt x="4269" y="1111"/>
                      </a:lnTo>
                      <a:lnTo>
                        <a:pt x="4275" y="1183"/>
                      </a:lnTo>
                      <a:lnTo>
                        <a:pt x="4281" y="1259"/>
                      </a:lnTo>
                      <a:lnTo>
                        <a:pt x="4281" y="1259"/>
                      </a:lnTo>
                      <a:lnTo>
                        <a:pt x="4287" y="1411"/>
                      </a:lnTo>
                      <a:lnTo>
                        <a:pt x="4291" y="1569"/>
                      </a:lnTo>
                      <a:lnTo>
                        <a:pt x="4293" y="1793"/>
                      </a:lnTo>
                      <a:lnTo>
                        <a:pt x="4293" y="2143"/>
                      </a:lnTo>
                      <a:lnTo>
                        <a:pt x="4293" y="2143"/>
                      </a:lnTo>
                      <a:lnTo>
                        <a:pt x="4293" y="2493"/>
                      </a:lnTo>
                      <a:lnTo>
                        <a:pt x="4291" y="2717"/>
                      </a:lnTo>
                      <a:lnTo>
                        <a:pt x="4287" y="2873"/>
                      </a:lnTo>
                      <a:lnTo>
                        <a:pt x="4281" y="3027"/>
                      </a:lnTo>
                      <a:lnTo>
                        <a:pt x="4281" y="3027"/>
                      </a:lnTo>
                      <a:lnTo>
                        <a:pt x="4275" y="3103"/>
                      </a:lnTo>
                      <a:lnTo>
                        <a:pt x="4269" y="3175"/>
                      </a:lnTo>
                      <a:lnTo>
                        <a:pt x="4261" y="3242"/>
                      </a:lnTo>
                      <a:lnTo>
                        <a:pt x="4249" y="3306"/>
                      </a:lnTo>
                      <a:lnTo>
                        <a:pt x="4237" y="3370"/>
                      </a:lnTo>
                      <a:lnTo>
                        <a:pt x="4221" y="3430"/>
                      </a:lnTo>
                      <a:lnTo>
                        <a:pt x="4201" y="3488"/>
                      </a:lnTo>
                      <a:lnTo>
                        <a:pt x="4181" y="3546"/>
                      </a:lnTo>
                      <a:lnTo>
                        <a:pt x="4181" y="3546"/>
                      </a:lnTo>
                      <a:lnTo>
                        <a:pt x="4159" y="3602"/>
                      </a:lnTo>
                      <a:lnTo>
                        <a:pt x="4133" y="3654"/>
                      </a:lnTo>
                      <a:lnTo>
                        <a:pt x="4107" y="3702"/>
                      </a:lnTo>
                      <a:lnTo>
                        <a:pt x="4077" y="3750"/>
                      </a:lnTo>
                      <a:lnTo>
                        <a:pt x="4045" y="3796"/>
                      </a:lnTo>
                      <a:lnTo>
                        <a:pt x="4011" y="3840"/>
                      </a:lnTo>
                      <a:lnTo>
                        <a:pt x="3975" y="3884"/>
                      </a:lnTo>
                      <a:lnTo>
                        <a:pt x="3933" y="3926"/>
                      </a:lnTo>
                      <a:lnTo>
                        <a:pt x="3933" y="3926"/>
                      </a:lnTo>
                      <a:lnTo>
                        <a:pt x="3891" y="3968"/>
                      </a:lnTo>
                      <a:lnTo>
                        <a:pt x="3847" y="4004"/>
                      </a:lnTo>
                      <a:lnTo>
                        <a:pt x="3803" y="4040"/>
                      </a:lnTo>
                      <a:lnTo>
                        <a:pt x="3757" y="4070"/>
                      </a:lnTo>
                      <a:lnTo>
                        <a:pt x="3709" y="4100"/>
                      </a:lnTo>
                      <a:lnTo>
                        <a:pt x="3661" y="4126"/>
                      </a:lnTo>
                      <a:lnTo>
                        <a:pt x="3609" y="4152"/>
                      </a:lnTo>
                      <a:lnTo>
                        <a:pt x="3552" y="4174"/>
                      </a:lnTo>
                      <a:lnTo>
                        <a:pt x="3552" y="4174"/>
                      </a:lnTo>
                      <a:lnTo>
                        <a:pt x="3494" y="4196"/>
                      </a:lnTo>
                      <a:lnTo>
                        <a:pt x="3436" y="4214"/>
                      </a:lnTo>
                      <a:lnTo>
                        <a:pt x="3374" y="4230"/>
                      </a:lnTo>
                      <a:lnTo>
                        <a:pt x="3312" y="4242"/>
                      </a:lnTo>
                      <a:lnTo>
                        <a:pt x="3248" y="4254"/>
                      </a:lnTo>
                      <a:lnTo>
                        <a:pt x="3178" y="4262"/>
                      </a:lnTo>
                      <a:lnTo>
                        <a:pt x="3108" y="4270"/>
                      </a:lnTo>
                      <a:lnTo>
                        <a:pt x="3032" y="4274"/>
                      </a:lnTo>
                      <a:lnTo>
                        <a:pt x="3032" y="4274"/>
                      </a:lnTo>
                      <a:lnTo>
                        <a:pt x="2878" y="4280"/>
                      </a:lnTo>
                      <a:lnTo>
                        <a:pt x="2722" y="4284"/>
                      </a:lnTo>
                      <a:lnTo>
                        <a:pt x="2498" y="4286"/>
                      </a:lnTo>
                      <a:lnTo>
                        <a:pt x="2148" y="4286"/>
                      </a:lnTo>
                      <a:lnTo>
                        <a:pt x="2148" y="4286"/>
                      </a:lnTo>
                      <a:close/>
                      <a:moveTo>
                        <a:pt x="2148" y="386"/>
                      </a:moveTo>
                      <a:lnTo>
                        <a:pt x="2148" y="386"/>
                      </a:lnTo>
                      <a:lnTo>
                        <a:pt x="1801" y="388"/>
                      </a:lnTo>
                      <a:lnTo>
                        <a:pt x="1583" y="388"/>
                      </a:lnTo>
                      <a:lnTo>
                        <a:pt x="1431" y="392"/>
                      </a:lnTo>
                      <a:lnTo>
                        <a:pt x="1281" y="400"/>
                      </a:lnTo>
                      <a:lnTo>
                        <a:pt x="1281" y="400"/>
                      </a:lnTo>
                      <a:lnTo>
                        <a:pt x="1207" y="404"/>
                      </a:lnTo>
                      <a:lnTo>
                        <a:pt x="1141" y="410"/>
                      </a:lnTo>
                      <a:lnTo>
                        <a:pt x="1083" y="418"/>
                      </a:lnTo>
                      <a:lnTo>
                        <a:pt x="1031" y="428"/>
                      </a:lnTo>
                      <a:lnTo>
                        <a:pt x="987" y="440"/>
                      </a:lnTo>
                      <a:lnTo>
                        <a:pt x="947" y="450"/>
                      </a:lnTo>
                      <a:lnTo>
                        <a:pt x="913" y="462"/>
                      </a:lnTo>
                      <a:lnTo>
                        <a:pt x="883" y="472"/>
                      </a:lnTo>
                      <a:lnTo>
                        <a:pt x="883" y="472"/>
                      </a:lnTo>
                      <a:lnTo>
                        <a:pt x="845" y="488"/>
                      </a:lnTo>
                      <a:lnTo>
                        <a:pt x="813" y="504"/>
                      </a:lnTo>
                      <a:lnTo>
                        <a:pt x="781" y="520"/>
                      </a:lnTo>
                      <a:lnTo>
                        <a:pt x="749" y="540"/>
                      </a:lnTo>
                      <a:lnTo>
                        <a:pt x="721" y="560"/>
                      </a:lnTo>
                      <a:lnTo>
                        <a:pt x="690" y="582"/>
                      </a:lnTo>
                      <a:lnTo>
                        <a:pt x="662" y="606"/>
                      </a:lnTo>
                      <a:lnTo>
                        <a:pt x="634" y="634"/>
                      </a:lnTo>
                      <a:lnTo>
                        <a:pt x="634" y="634"/>
                      </a:lnTo>
                      <a:lnTo>
                        <a:pt x="608" y="662"/>
                      </a:lnTo>
                      <a:lnTo>
                        <a:pt x="584" y="690"/>
                      </a:lnTo>
                      <a:lnTo>
                        <a:pt x="562" y="718"/>
                      </a:lnTo>
                      <a:lnTo>
                        <a:pt x="542" y="746"/>
                      </a:lnTo>
                      <a:lnTo>
                        <a:pt x="522" y="778"/>
                      </a:lnTo>
                      <a:lnTo>
                        <a:pt x="506" y="810"/>
                      </a:lnTo>
                      <a:lnTo>
                        <a:pt x="490" y="844"/>
                      </a:lnTo>
                      <a:lnTo>
                        <a:pt x="474" y="880"/>
                      </a:lnTo>
                      <a:lnTo>
                        <a:pt x="474" y="880"/>
                      </a:lnTo>
                      <a:lnTo>
                        <a:pt x="464" y="910"/>
                      </a:lnTo>
                      <a:lnTo>
                        <a:pt x="452" y="944"/>
                      </a:lnTo>
                      <a:lnTo>
                        <a:pt x="440" y="984"/>
                      </a:lnTo>
                      <a:lnTo>
                        <a:pt x="430" y="1028"/>
                      </a:lnTo>
                      <a:lnTo>
                        <a:pt x="420" y="1079"/>
                      </a:lnTo>
                      <a:lnTo>
                        <a:pt x="412" y="1137"/>
                      </a:lnTo>
                      <a:lnTo>
                        <a:pt x="406" y="1203"/>
                      </a:lnTo>
                      <a:lnTo>
                        <a:pt x="400" y="1277"/>
                      </a:lnTo>
                      <a:lnTo>
                        <a:pt x="400" y="1277"/>
                      </a:lnTo>
                      <a:lnTo>
                        <a:pt x="394" y="1427"/>
                      </a:lnTo>
                      <a:lnTo>
                        <a:pt x="390" y="1579"/>
                      </a:lnTo>
                      <a:lnTo>
                        <a:pt x="388" y="1797"/>
                      </a:lnTo>
                      <a:lnTo>
                        <a:pt x="388" y="2143"/>
                      </a:lnTo>
                      <a:lnTo>
                        <a:pt x="388" y="2143"/>
                      </a:lnTo>
                      <a:lnTo>
                        <a:pt x="388" y="2489"/>
                      </a:lnTo>
                      <a:lnTo>
                        <a:pt x="390" y="2707"/>
                      </a:lnTo>
                      <a:lnTo>
                        <a:pt x="394" y="2859"/>
                      </a:lnTo>
                      <a:lnTo>
                        <a:pt x="400" y="3009"/>
                      </a:lnTo>
                      <a:lnTo>
                        <a:pt x="400" y="3009"/>
                      </a:lnTo>
                      <a:lnTo>
                        <a:pt x="406" y="3083"/>
                      </a:lnTo>
                      <a:lnTo>
                        <a:pt x="412" y="3149"/>
                      </a:lnTo>
                      <a:lnTo>
                        <a:pt x="420" y="3207"/>
                      </a:lnTo>
                      <a:lnTo>
                        <a:pt x="430" y="3258"/>
                      </a:lnTo>
                      <a:lnTo>
                        <a:pt x="440" y="3302"/>
                      </a:lnTo>
                      <a:lnTo>
                        <a:pt x="452" y="3342"/>
                      </a:lnTo>
                      <a:lnTo>
                        <a:pt x="464" y="3376"/>
                      </a:lnTo>
                      <a:lnTo>
                        <a:pt x="474" y="3406"/>
                      </a:lnTo>
                      <a:lnTo>
                        <a:pt x="474" y="3406"/>
                      </a:lnTo>
                      <a:lnTo>
                        <a:pt x="490" y="3442"/>
                      </a:lnTo>
                      <a:lnTo>
                        <a:pt x="506" y="3476"/>
                      </a:lnTo>
                      <a:lnTo>
                        <a:pt x="522" y="3508"/>
                      </a:lnTo>
                      <a:lnTo>
                        <a:pt x="542" y="3538"/>
                      </a:lnTo>
                      <a:lnTo>
                        <a:pt x="562" y="3568"/>
                      </a:lnTo>
                      <a:lnTo>
                        <a:pt x="584" y="3596"/>
                      </a:lnTo>
                      <a:lnTo>
                        <a:pt x="608" y="3624"/>
                      </a:lnTo>
                      <a:lnTo>
                        <a:pt x="634" y="3652"/>
                      </a:lnTo>
                      <a:lnTo>
                        <a:pt x="634" y="3652"/>
                      </a:lnTo>
                      <a:lnTo>
                        <a:pt x="662" y="3680"/>
                      </a:lnTo>
                      <a:lnTo>
                        <a:pt x="690" y="3704"/>
                      </a:lnTo>
                      <a:lnTo>
                        <a:pt x="721" y="3726"/>
                      </a:lnTo>
                      <a:lnTo>
                        <a:pt x="749" y="3746"/>
                      </a:lnTo>
                      <a:lnTo>
                        <a:pt x="781" y="3764"/>
                      </a:lnTo>
                      <a:lnTo>
                        <a:pt x="813" y="3782"/>
                      </a:lnTo>
                      <a:lnTo>
                        <a:pt x="847" y="3798"/>
                      </a:lnTo>
                      <a:lnTo>
                        <a:pt x="883" y="3812"/>
                      </a:lnTo>
                      <a:lnTo>
                        <a:pt x="883" y="3812"/>
                      </a:lnTo>
                      <a:lnTo>
                        <a:pt x="913" y="3824"/>
                      </a:lnTo>
                      <a:lnTo>
                        <a:pt x="947" y="3836"/>
                      </a:lnTo>
                      <a:lnTo>
                        <a:pt x="987" y="3846"/>
                      </a:lnTo>
                      <a:lnTo>
                        <a:pt x="1031" y="3858"/>
                      </a:lnTo>
                      <a:lnTo>
                        <a:pt x="1083" y="3866"/>
                      </a:lnTo>
                      <a:lnTo>
                        <a:pt x="1141" y="3876"/>
                      </a:lnTo>
                      <a:lnTo>
                        <a:pt x="1207" y="3882"/>
                      </a:lnTo>
                      <a:lnTo>
                        <a:pt x="1281" y="3886"/>
                      </a:lnTo>
                      <a:lnTo>
                        <a:pt x="1281" y="3886"/>
                      </a:lnTo>
                      <a:lnTo>
                        <a:pt x="1431" y="3892"/>
                      </a:lnTo>
                      <a:lnTo>
                        <a:pt x="1583" y="3896"/>
                      </a:lnTo>
                      <a:lnTo>
                        <a:pt x="1801" y="3898"/>
                      </a:lnTo>
                      <a:lnTo>
                        <a:pt x="2148" y="3900"/>
                      </a:lnTo>
                      <a:lnTo>
                        <a:pt x="2148" y="3900"/>
                      </a:lnTo>
                      <a:lnTo>
                        <a:pt x="2492" y="3898"/>
                      </a:lnTo>
                      <a:lnTo>
                        <a:pt x="2712" y="3896"/>
                      </a:lnTo>
                      <a:lnTo>
                        <a:pt x="2864" y="3892"/>
                      </a:lnTo>
                      <a:lnTo>
                        <a:pt x="3014" y="3886"/>
                      </a:lnTo>
                      <a:lnTo>
                        <a:pt x="3014" y="3886"/>
                      </a:lnTo>
                      <a:lnTo>
                        <a:pt x="3088" y="3882"/>
                      </a:lnTo>
                      <a:lnTo>
                        <a:pt x="3154" y="3876"/>
                      </a:lnTo>
                      <a:lnTo>
                        <a:pt x="3212" y="3866"/>
                      </a:lnTo>
                      <a:lnTo>
                        <a:pt x="3264" y="3858"/>
                      </a:lnTo>
                      <a:lnTo>
                        <a:pt x="3308" y="3846"/>
                      </a:lnTo>
                      <a:lnTo>
                        <a:pt x="3348" y="3836"/>
                      </a:lnTo>
                      <a:lnTo>
                        <a:pt x="3382" y="3824"/>
                      </a:lnTo>
                      <a:lnTo>
                        <a:pt x="3412" y="3812"/>
                      </a:lnTo>
                      <a:lnTo>
                        <a:pt x="3412" y="3812"/>
                      </a:lnTo>
                      <a:lnTo>
                        <a:pt x="3448" y="3798"/>
                      </a:lnTo>
                      <a:lnTo>
                        <a:pt x="3482" y="3782"/>
                      </a:lnTo>
                      <a:lnTo>
                        <a:pt x="3514" y="3764"/>
                      </a:lnTo>
                      <a:lnTo>
                        <a:pt x="3544" y="3746"/>
                      </a:lnTo>
                      <a:lnTo>
                        <a:pt x="3574" y="3726"/>
                      </a:lnTo>
                      <a:lnTo>
                        <a:pt x="3603" y="3704"/>
                      </a:lnTo>
                      <a:lnTo>
                        <a:pt x="3631" y="3680"/>
                      </a:lnTo>
                      <a:lnTo>
                        <a:pt x="3659" y="3652"/>
                      </a:lnTo>
                      <a:lnTo>
                        <a:pt x="3659" y="3652"/>
                      </a:lnTo>
                      <a:lnTo>
                        <a:pt x="3687" y="3624"/>
                      </a:lnTo>
                      <a:lnTo>
                        <a:pt x="3711" y="3596"/>
                      </a:lnTo>
                      <a:lnTo>
                        <a:pt x="3733" y="3568"/>
                      </a:lnTo>
                      <a:lnTo>
                        <a:pt x="3753" y="3538"/>
                      </a:lnTo>
                      <a:lnTo>
                        <a:pt x="3771" y="3508"/>
                      </a:lnTo>
                      <a:lnTo>
                        <a:pt x="3789" y="3476"/>
                      </a:lnTo>
                      <a:lnTo>
                        <a:pt x="3805" y="3442"/>
                      </a:lnTo>
                      <a:lnTo>
                        <a:pt x="3819" y="3406"/>
                      </a:lnTo>
                      <a:lnTo>
                        <a:pt x="3819" y="3406"/>
                      </a:lnTo>
                      <a:lnTo>
                        <a:pt x="3831" y="3376"/>
                      </a:lnTo>
                      <a:lnTo>
                        <a:pt x="3843" y="3342"/>
                      </a:lnTo>
                      <a:lnTo>
                        <a:pt x="3853" y="3302"/>
                      </a:lnTo>
                      <a:lnTo>
                        <a:pt x="3863" y="3258"/>
                      </a:lnTo>
                      <a:lnTo>
                        <a:pt x="3873" y="3207"/>
                      </a:lnTo>
                      <a:lnTo>
                        <a:pt x="3881" y="3149"/>
                      </a:lnTo>
                      <a:lnTo>
                        <a:pt x="3889" y="3083"/>
                      </a:lnTo>
                      <a:lnTo>
                        <a:pt x="3893" y="3009"/>
                      </a:lnTo>
                      <a:lnTo>
                        <a:pt x="3893" y="3009"/>
                      </a:lnTo>
                      <a:lnTo>
                        <a:pt x="3899" y="2859"/>
                      </a:lnTo>
                      <a:lnTo>
                        <a:pt x="3903" y="2705"/>
                      </a:lnTo>
                      <a:lnTo>
                        <a:pt x="3905" y="2487"/>
                      </a:lnTo>
                      <a:lnTo>
                        <a:pt x="3905" y="2143"/>
                      </a:lnTo>
                      <a:lnTo>
                        <a:pt x="3905" y="2143"/>
                      </a:lnTo>
                      <a:lnTo>
                        <a:pt x="3905" y="1797"/>
                      </a:lnTo>
                      <a:lnTo>
                        <a:pt x="3903" y="1579"/>
                      </a:lnTo>
                      <a:lnTo>
                        <a:pt x="3899" y="1427"/>
                      </a:lnTo>
                      <a:lnTo>
                        <a:pt x="3893" y="1277"/>
                      </a:lnTo>
                      <a:lnTo>
                        <a:pt x="3893" y="1277"/>
                      </a:lnTo>
                      <a:lnTo>
                        <a:pt x="3889" y="1203"/>
                      </a:lnTo>
                      <a:lnTo>
                        <a:pt x="3881" y="1137"/>
                      </a:lnTo>
                      <a:lnTo>
                        <a:pt x="3873" y="1079"/>
                      </a:lnTo>
                      <a:lnTo>
                        <a:pt x="3863" y="1028"/>
                      </a:lnTo>
                      <a:lnTo>
                        <a:pt x="3853" y="984"/>
                      </a:lnTo>
                      <a:lnTo>
                        <a:pt x="3843" y="944"/>
                      </a:lnTo>
                      <a:lnTo>
                        <a:pt x="3831" y="910"/>
                      </a:lnTo>
                      <a:lnTo>
                        <a:pt x="3819" y="880"/>
                      </a:lnTo>
                      <a:lnTo>
                        <a:pt x="3819" y="880"/>
                      </a:lnTo>
                      <a:lnTo>
                        <a:pt x="3805" y="844"/>
                      </a:lnTo>
                      <a:lnTo>
                        <a:pt x="3789" y="810"/>
                      </a:lnTo>
                      <a:lnTo>
                        <a:pt x="3771" y="778"/>
                      </a:lnTo>
                      <a:lnTo>
                        <a:pt x="3753" y="746"/>
                      </a:lnTo>
                      <a:lnTo>
                        <a:pt x="3733" y="718"/>
                      </a:lnTo>
                      <a:lnTo>
                        <a:pt x="3711" y="690"/>
                      </a:lnTo>
                      <a:lnTo>
                        <a:pt x="3687" y="662"/>
                      </a:lnTo>
                      <a:lnTo>
                        <a:pt x="3659" y="634"/>
                      </a:lnTo>
                      <a:lnTo>
                        <a:pt x="3659" y="634"/>
                      </a:lnTo>
                      <a:lnTo>
                        <a:pt x="3631" y="606"/>
                      </a:lnTo>
                      <a:lnTo>
                        <a:pt x="3603" y="582"/>
                      </a:lnTo>
                      <a:lnTo>
                        <a:pt x="3574" y="560"/>
                      </a:lnTo>
                      <a:lnTo>
                        <a:pt x="3544" y="540"/>
                      </a:lnTo>
                      <a:lnTo>
                        <a:pt x="3514" y="520"/>
                      </a:lnTo>
                      <a:lnTo>
                        <a:pt x="3482" y="504"/>
                      </a:lnTo>
                      <a:lnTo>
                        <a:pt x="3448" y="488"/>
                      </a:lnTo>
                      <a:lnTo>
                        <a:pt x="3412" y="472"/>
                      </a:lnTo>
                      <a:lnTo>
                        <a:pt x="3412" y="472"/>
                      </a:lnTo>
                      <a:lnTo>
                        <a:pt x="3382" y="462"/>
                      </a:lnTo>
                      <a:lnTo>
                        <a:pt x="3348" y="450"/>
                      </a:lnTo>
                      <a:lnTo>
                        <a:pt x="3308" y="440"/>
                      </a:lnTo>
                      <a:lnTo>
                        <a:pt x="3264" y="428"/>
                      </a:lnTo>
                      <a:lnTo>
                        <a:pt x="3212" y="418"/>
                      </a:lnTo>
                      <a:lnTo>
                        <a:pt x="3154" y="410"/>
                      </a:lnTo>
                      <a:lnTo>
                        <a:pt x="3088" y="404"/>
                      </a:lnTo>
                      <a:lnTo>
                        <a:pt x="3014" y="400"/>
                      </a:lnTo>
                      <a:lnTo>
                        <a:pt x="3014" y="400"/>
                      </a:lnTo>
                      <a:lnTo>
                        <a:pt x="2864" y="392"/>
                      </a:lnTo>
                      <a:lnTo>
                        <a:pt x="2712" y="388"/>
                      </a:lnTo>
                      <a:lnTo>
                        <a:pt x="2492" y="388"/>
                      </a:lnTo>
                      <a:lnTo>
                        <a:pt x="2148" y="386"/>
                      </a:lnTo>
                      <a:lnTo>
                        <a:pt x="2148" y="386"/>
                      </a:lnTo>
                      <a:close/>
                    </a:path>
                  </a:pathLst>
                </a:custGeom>
                <a:grpFill/>
                <a:ln w="9525">
                  <a:noFill/>
                  <a:round/>
                </a:ln>
              </p:spPr>
              <p:txBody>
                <a:bodyPr vert="horz" wrap="square" lIns="91440" tIns="45720" rIns="91440" bIns="45720" numCol="1" anchor="t" anchorCtr="0" compatLnSpc="1"/>
                <a:lstStyle/>
                <a:p>
                  <a:endParaRPr lang="id-ID"/>
                </a:p>
              </p:txBody>
            </p:sp>
            <p:sp>
              <p:nvSpPr>
                <p:cNvPr id="13" name="Freeform 10"/>
                <p:cNvSpPr/>
                <p:nvPr/>
              </p:nvSpPr>
              <p:spPr bwMode="auto">
                <a:xfrm>
                  <a:off x="2622044" y="989172"/>
                  <a:ext cx="87052" cy="86546"/>
                </a:xfrm>
                <a:custGeom>
                  <a:avLst/>
                  <a:gdLst>
                    <a:gd name="T0" fmla="*/ 516 w 516"/>
                    <a:gd name="T1" fmla="*/ 258 h 513"/>
                    <a:gd name="T2" fmla="*/ 510 w 516"/>
                    <a:gd name="T3" fmla="*/ 310 h 513"/>
                    <a:gd name="T4" fmla="*/ 496 w 516"/>
                    <a:gd name="T5" fmla="*/ 357 h 513"/>
                    <a:gd name="T6" fmla="*/ 472 w 516"/>
                    <a:gd name="T7" fmla="*/ 401 h 513"/>
                    <a:gd name="T8" fmla="*/ 440 w 516"/>
                    <a:gd name="T9" fmla="*/ 439 h 513"/>
                    <a:gd name="T10" fmla="*/ 402 w 516"/>
                    <a:gd name="T11" fmla="*/ 469 h 513"/>
                    <a:gd name="T12" fmla="*/ 358 w 516"/>
                    <a:gd name="T13" fmla="*/ 493 h 513"/>
                    <a:gd name="T14" fmla="*/ 310 w 516"/>
                    <a:gd name="T15" fmla="*/ 509 h 513"/>
                    <a:gd name="T16" fmla="*/ 258 w 516"/>
                    <a:gd name="T17" fmla="*/ 513 h 513"/>
                    <a:gd name="T18" fmla="*/ 232 w 516"/>
                    <a:gd name="T19" fmla="*/ 513 h 513"/>
                    <a:gd name="T20" fmla="*/ 182 w 516"/>
                    <a:gd name="T21" fmla="*/ 501 h 513"/>
                    <a:gd name="T22" fmla="*/ 136 w 516"/>
                    <a:gd name="T23" fmla="*/ 483 h 513"/>
                    <a:gd name="T24" fmla="*/ 94 w 516"/>
                    <a:gd name="T25" fmla="*/ 455 h 513"/>
                    <a:gd name="T26" fmla="*/ 60 w 516"/>
                    <a:gd name="T27" fmla="*/ 419 h 513"/>
                    <a:gd name="T28" fmla="*/ 32 w 516"/>
                    <a:gd name="T29" fmla="*/ 379 h 513"/>
                    <a:gd name="T30" fmla="*/ 12 w 516"/>
                    <a:gd name="T31" fmla="*/ 333 h 513"/>
                    <a:gd name="T32" fmla="*/ 2 w 516"/>
                    <a:gd name="T33" fmla="*/ 284 h 513"/>
                    <a:gd name="T34" fmla="*/ 0 w 516"/>
                    <a:gd name="T35" fmla="*/ 258 h 513"/>
                    <a:gd name="T36" fmla="*/ 6 w 516"/>
                    <a:gd name="T37" fmla="*/ 206 h 513"/>
                    <a:gd name="T38" fmla="*/ 22 w 516"/>
                    <a:gd name="T39" fmla="*/ 158 h 513"/>
                    <a:gd name="T40" fmla="*/ 44 w 516"/>
                    <a:gd name="T41" fmla="*/ 114 h 513"/>
                    <a:gd name="T42" fmla="*/ 76 w 516"/>
                    <a:gd name="T43" fmla="*/ 76 h 513"/>
                    <a:gd name="T44" fmla="*/ 114 w 516"/>
                    <a:gd name="T45" fmla="*/ 44 h 513"/>
                    <a:gd name="T46" fmla="*/ 158 w 516"/>
                    <a:gd name="T47" fmla="*/ 20 h 513"/>
                    <a:gd name="T48" fmla="*/ 206 w 516"/>
                    <a:gd name="T49" fmla="*/ 6 h 513"/>
                    <a:gd name="T50" fmla="*/ 258 w 516"/>
                    <a:gd name="T51" fmla="*/ 0 h 513"/>
                    <a:gd name="T52" fmla="*/ 284 w 516"/>
                    <a:gd name="T53" fmla="*/ 2 h 513"/>
                    <a:gd name="T54" fmla="*/ 334 w 516"/>
                    <a:gd name="T55" fmla="*/ 12 h 513"/>
                    <a:gd name="T56" fmla="*/ 380 w 516"/>
                    <a:gd name="T57" fmla="*/ 30 h 513"/>
                    <a:gd name="T58" fmla="*/ 422 w 516"/>
                    <a:gd name="T59" fmla="*/ 58 h 513"/>
                    <a:gd name="T60" fmla="*/ 456 w 516"/>
                    <a:gd name="T61" fmla="*/ 94 h 513"/>
                    <a:gd name="T62" fmla="*/ 484 w 516"/>
                    <a:gd name="T63" fmla="*/ 134 h 513"/>
                    <a:gd name="T64" fmla="*/ 504 w 516"/>
                    <a:gd name="T65" fmla="*/ 180 h 513"/>
                    <a:gd name="T66" fmla="*/ 514 w 516"/>
                    <a:gd name="T67" fmla="*/ 23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6" h="513">
                      <a:moveTo>
                        <a:pt x="516" y="258"/>
                      </a:moveTo>
                      <a:lnTo>
                        <a:pt x="516" y="258"/>
                      </a:lnTo>
                      <a:lnTo>
                        <a:pt x="514" y="284"/>
                      </a:lnTo>
                      <a:lnTo>
                        <a:pt x="510" y="310"/>
                      </a:lnTo>
                      <a:lnTo>
                        <a:pt x="504" y="333"/>
                      </a:lnTo>
                      <a:lnTo>
                        <a:pt x="496" y="357"/>
                      </a:lnTo>
                      <a:lnTo>
                        <a:pt x="484" y="379"/>
                      </a:lnTo>
                      <a:lnTo>
                        <a:pt x="472" y="401"/>
                      </a:lnTo>
                      <a:lnTo>
                        <a:pt x="456" y="419"/>
                      </a:lnTo>
                      <a:lnTo>
                        <a:pt x="440" y="439"/>
                      </a:lnTo>
                      <a:lnTo>
                        <a:pt x="422" y="455"/>
                      </a:lnTo>
                      <a:lnTo>
                        <a:pt x="402" y="469"/>
                      </a:lnTo>
                      <a:lnTo>
                        <a:pt x="380" y="483"/>
                      </a:lnTo>
                      <a:lnTo>
                        <a:pt x="358" y="493"/>
                      </a:lnTo>
                      <a:lnTo>
                        <a:pt x="334" y="501"/>
                      </a:lnTo>
                      <a:lnTo>
                        <a:pt x="310" y="509"/>
                      </a:lnTo>
                      <a:lnTo>
                        <a:pt x="284" y="513"/>
                      </a:lnTo>
                      <a:lnTo>
                        <a:pt x="258" y="513"/>
                      </a:lnTo>
                      <a:lnTo>
                        <a:pt x="258" y="513"/>
                      </a:lnTo>
                      <a:lnTo>
                        <a:pt x="232" y="513"/>
                      </a:lnTo>
                      <a:lnTo>
                        <a:pt x="206" y="509"/>
                      </a:lnTo>
                      <a:lnTo>
                        <a:pt x="182" y="501"/>
                      </a:lnTo>
                      <a:lnTo>
                        <a:pt x="158" y="493"/>
                      </a:lnTo>
                      <a:lnTo>
                        <a:pt x="136" y="483"/>
                      </a:lnTo>
                      <a:lnTo>
                        <a:pt x="114" y="469"/>
                      </a:lnTo>
                      <a:lnTo>
                        <a:pt x="94" y="455"/>
                      </a:lnTo>
                      <a:lnTo>
                        <a:pt x="76" y="439"/>
                      </a:lnTo>
                      <a:lnTo>
                        <a:pt x="60" y="419"/>
                      </a:lnTo>
                      <a:lnTo>
                        <a:pt x="44" y="401"/>
                      </a:lnTo>
                      <a:lnTo>
                        <a:pt x="32" y="379"/>
                      </a:lnTo>
                      <a:lnTo>
                        <a:pt x="22" y="357"/>
                      </a:lnTo>
                      <a:lnTo>
                        <a:pt x="12" y="333"/>
                      </a:lnTo>
                      <a:lnTo>
                        <a:pt x="6" y="310"/>
                      </a:lnTo>
                      <a:lnTo>
                        <a:pt x="2" y="284"/>
                      </a:lnTo>
                      <a:lnTo>
                        <a:pt x="0" y="258"/>
                      </a:lnTo>
                      <a:lnTo>
                        <a:pt x="0" y="258"/>
                      </a:lnTo>
                      <a:lnTo>
                        <a:pt x="2" y="230"/>
                      </a:lnTo>
                      <a:lnTo>
                        <a:pt x="6" y="206"/>
                      </a:lnTo>
                      <a:lnTo>
                        <a:pt x="12" y="180"/>
                      </a:lnTo>
                      <a:lnTo>
                        <a:pt x="22" y="158"/>
                      </a:lnTo>
                      <a:lnTo>
                        <a:pt x="32" y="134"/>
                      </a:lnTo>
                      <a:lnTo>
                        <a:pt x="44" y="114"/>
                      </a:lnTo>
                      <a:lnTo>
                        <a:pt x="60" y="94"/>
                      </a:lnTo>
                      <a:lnTo>
                        <a:pt x="76" y="76"/>
                      </a:lnTo>
                      <a:lnTo>
                        <a:pt x="94" y="58"/>
                      </a:lnTo>
                      <a:lnTo>
                        <a:pt x="114" y="44"/>
                      </a:lnTo>
                      <a:lnTo>
                        <a:pt x="136" y="30"/>
                      </a:lnTo>
                      <a:lnTo>
                        <a:pt x="158" y="20"/>
                      </a:lnTo>
                      <a:lnTo>
                        <a:pt x="182" y="12"/>
                      </a:lnTo>
                      <a:lnTo>
                        <a:pt x="206" y="6"/>
                      </a:lnTo>
                      <a:lnTo>
                        <a:pt x="232" y="2"/>
                      </a:lnTo>
                      <a:lnTo>
                        <a:pt x="258" y="0"/>
                      </a:lnTo>
                      <a:lnTo>
                        <a:pt x="258" y="0"/>
                      </a:lnTo>
                      <a:lnTo>
                        <a:pt x="284" y="2"/>
                      </a:lnTo>
                      <a:lnTo>
                        <a:pt x="310" y="6"/>
                      </a:lnTo>
                      <a:lnTo>
                        <a:pt x="334" y="12"/>
                      </a:lnTo>
                      <a:lnTo>
                        <a:pt x="358" y="20"/>
                      </a:lnTo>
                      <a:lnTo>
                        <a:pt x="380" y="30"/>
                      </a:lnTo>
                      <a:lnTo>
                        <a:pt x="402" y="44"/>
                      </a:lnTo>
                      <a:lnTo>
                        <a:pt x="422" y="58"/>
                      </a:lnTo>
                      <a:lnTo>
                        <a:pt x="440" y="76"/>
                      </a:lnTo>
                      <a:lnTo>
                        <a:pt x="456" y="94"/>
                      </a:lnTo>
                      <a:lnTo>
                        <a:pt x="472" y="114"/>
                      </a:lnTo>
                      <a:lnTo>
                        <a:pt x="484" y="134"/>
                      </a:lnTo>
                      <a:lnTo>
                        <a:pt x="496" y="158"/>
                      </a:lnTo>
                      <a:lnTo>
                        <a:pt x="504" y="180"/>
                      </a:lnTo>
                      <a:lnTo>
                        <a:pt x="510" y="206"/>
                      </a:lnTo>
                      <a:lnTo>
                        <a:pt x="514" y="230"/>
                      </a:lnTo>
                      <a:lnTo>
                        <a:pt x="516" y="258"/>
                      </a:lnTo>
                    </a:path>
                  </a:pathLst>
                </a:custGeom>
                <a:grpFill/>
                <a:ln w="9525">
                  <a:noFill/>
                  <a:round/>
                </a:ln>
              </p:spPr>
              <p:txBody>
                <a:bodyPr vert="horz" wrap="square" lIns="91440" tIns="45720" rIns="91440" bIns="45720" numCol="1" anchor="t" anchorCtr="0" compatLnSpc="1"/>
                <a:lstStyle/>
                <a:p>
                  <a:endParaRPr lang="id-ID"/>
                </a:p>
              </p:txBody>
            </p:sp>
          </p:grpSp>
          <p:sp>
            <p:nvSpPr>
              <p:cNvPr id="11" name="Oval 10"/>
              <p:cNvSpPr/>
              <p:nvPr/>
            </p:nvSpPr>
            <p:spPr>
              <a:xfrm>
                <a:off x="2320736" y="1073949"/>
                <a:ext cx="303163" cy="303163"/>
              </a:xfrm>
              <a:prstGeom prst="ellipse">
                <a:avLst/>
              </a:prstGeom>
              <a:noFill/>
              <a:ln w="2222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sp>
        <p:nvSpPr>
          <p:cNvPr id="14" name="TextBox 13"/>
          <p:cNvSpPr txBox="1"/>
          <p:nvPr userDrawn="1"/>
        </p:nvSpPr>
        <p:spPr>
          <a:xfrm>
            <a:off x="15076389" y="10026794"/>
            <a:ext cx="3563588" cy="338554"/>
          </a:xfrm>
          <a:prstGeom prst="rect">
            <a:avLst/>
          </a:prstGeom>
          <a:noFill/>
        </p:spPr>
        <p:txBody>
          <a:bodyPr wrap="square" rtlCol="0">
            <a:spAutoFit/>
          </a:bodyPr>
          <a:lstStyle/>
          <a:p>
            <a:pPr algn="r"/>
            <a:r>
              <a:rPr lang="id-ID" sz="1600" strike="noStrike" spc="60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rPr>
              <a:t>WWW.WEBSITE.COM</a:t>
            </a:r>
            <a:endParaRPr lang="id-ID" sz="1600" strike="noStrike" spc="60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nvGrpSpPr>
          <p:cNvPr id="15" name="Group 14"/>
          <p:cNvGrpSpPr/>
          <p:nvPr userDrawn="1"/>
        </p:nvGrpSpPr>
        <p:grpSpPr>
          <a:xfrm>
            <a:off x="861125" y="10026794"/>
            <a:ext cx="3539271" cy="338554"/>
            <a:chOff x="1021995" y="9934119"/>
            <a:chExt cx="3539271" cy="338554"/>
          </a:xfrm>
        </p:grpSpPr>
        <p:sp>
          <p:nvSpPr>
            <p:cNvPr id="16" name="Freeform 62"/>
            <p:cNvSpPr>
              <a:spLocks noEditPoints="1"/>
            </p:cNvSpPr>
            <p:nvPr/>
          </p:nvSpPr>
          <p:spPr bwMode="auto">
            <a:xfrm>
              <a:off x="1021995" y="10010675"/>
              <a:ext cx="219920" cy="216220"/>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alpha val="3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algn="l"/>
              <a:endParaRPr lang="en-US" sz="1600" dirty="0">
                <a:solidFill>
                  <a:schemeClr val="bg1">
                    <a:alpha val="30000"/>
                  </a:schemeClr>
                </a:solidFill>
                <a:latin typeface="Geomanist Regular" panose="02000503000000020004" pitchFamily="50" charset="0"/>
                <a:ea typeface="Roboto Condensed" panose="02000000000000000000" pitchFamily="2" charset="0"/>
              </a:endParaRPr>
            </a:p>
          </p:txBody>
        </p:sp>
        <p:sp>
          <p:nvSpPr>
            <p:cNvPr id="17" name="TextBox 16"/>
            <p:cNvSpPr txBox="1"/>
            <p:nvPr/>
          </p:nvSpPr>
          <p:spPr>
            <a:xfrm>
              <a:off x="1301976" y="9934119"/>
              <a:ext cx="3259290" cy="338554"/>
            </a:xfrm>
            <a:prstGeom prst="rect">
              <a:avLst/>
            </a:prstGeom>
            <a:noFill/>
          </p:spPr>
          <p:txBody>
            <a:bodyPr wrap="none" rtlCol="0">
              <a:spAutoFit/>
            </a:bodyPr>
            <a:lstStyle/>
            <a:p>
              <a:pPr algn="l"/>
              <a:r>
                <a:rPr lang="en-US" sz="1600" spc="30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rPr>
                <a:t>GROOVY2017.ALL RIGHTS</a:t>
              </a:r>
              <a:endParaRPr lang="id-ID" sz="1600" spc="30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sp>
        <p:nvSpPr>
          <p:cNvPr id="18" name="Oval 17"/>
          <p:cNvSpPr/>
          <p:nvPr userDrawn="1"/>
        </p:nvSpPr>
        <p:spPr>
          <a:xfrm>
            <a:off x="18775824" y="-701214"/>
            <a:ext cx="1402428" cy="1402428"/>
          </a:xfrm>
          <a:prstGeom prst="ellipse">
            <a:avLst/>
          </a:prstGeom>
          <a:solidFill>
            <a:schemeClr val="bg1">
              <a:lumMod val="9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Diamond 18"/>
          <p:cNvSpPr/>
          <p:nvPr userDrawn="1"/>
        </p:nvSpPr>
        <p:spPr>
          <a:xfrm>
            <a:off x="8363629" y="8756519"/>
            <a:ext cx="326242" cy="326242"/>
          </a:xfrm>
          <a:prstGeom prst="diamond">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p:cNvSpPr/>
          <p:nvPr userDrawn="1"/>
        </p:nvSpPr>
        <p:spPr>
          <a:xfrm>
            <a:off x="-516648" y="408288"/>
            <a:ext cx="872181" cy="872181"/>
          </a:xfrm>
          <a:prstGeom prst="ellipse">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Freeform: Shape 20"/>
          <p:cNvSpPr/>
          <p:nvPr userDrawn="1"/>
        </p:nvSpPr>
        <p:spPr>
          <a:xfrm flipV="1">
            <a:off x="17134329" y="7914313"/>
            <a:ext cx="523242" cy="523242"/>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Freeform: Shape 21"/>
          <p:cNvSpPr/>
          <p:nvPr userDrawn="1"/>
        </p:nvSpPr>
        <p:spPr>
          <a:xfrm flipV="1">
            <a:off x="12931967" y="135308"/>
            <a:ext cx="197000" cy="19700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Freeform: Shape 22"/>
          <p:cNvSpPr/>
          <p:nvPr userDrawn="1"/>
        </p:nvSpPr>
        <p:spPr>
          <a:xfrm>
            <a:off x="19031822" y="3190583"/>
            <a:ext cx="962835" cy="962835"/>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Isosceles Triangle 23"/>
          <p:cNvSpPr/>
          <p:nvPr userDrawn="1"/>
        </p:nvSpPr>
        <p:spPr>
          <a:xfrm rot="19384964">
            <a:off x="11768415" y="10704141"/>
            <a:ext cx="365105" cy="314746"/>
          </a:xfrm>
          <a:prstGeom prst="triangle">
            <a:avLst/>
          </a:prstGeom>
          <a:solidFill>
            <a:schemeClr val="bg1">
              <a:lumMod val="9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Isosceles Triangle 24"/>
          <p:cNvSpPr/>
          <p:nvPr userDrawn="1"/>
        </p:nvSpPr>
        <p:spPr>
          <a:xfrm rot="19384964">
            <a:off x="1973838" y="3300965"/>
            <a:ext cx="516018" cy="444843"/>
          </a:xfrm>
          <a:prstGeom prst="triangle">
            <a:avLst/>
          </a:prstGeom>
          <a:solidFill>
            <a:schemeClr val="bg1">
              <a:lumMod val="9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Shape 25"/>
          <p:cNvSpPr/>
          <p:nvPr userDrawn="1"/>
        </p:nvSpPr>
        <p:spPr>
          <a:xfrm>
            <a:off x="4798317" y="1497383"/>
            <a:ext cx="412090" cy="41209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7" name="Group 26"/>
          <p:cNvGrpSpPr/>
          <p:nvPr userDrawn="1"/>
        </p:nvGrpSpPr>
        <p:grpSpPr>
          <a:xfrm>
            <a:off x="851593" y="609611"/>
            <a:ext cx="1320863" cy="441941"/>
            <a:chOff x="8049143" y="4288631"/>
            <a:chExt cx="2855093" cy="955267"/>
          </a:xfrm>
        </p:grpSpPr>
        <p:grpSp>
          <p:nvGrpSpPr>
            <p:cNvPr id="28" name="Group 27"/>
            <p:cNvGrpSpPr/>
            <p:nvPr userDrawn="1"/>
          </p:nvGrpSpPr>
          <p:grpSpPr>
            <a:xfrm>
              <a:off x="8049143" y="4597645"/>
              <a:ext cx="2855093" cy="646253"/>
              <a:chOff x="8049143" y="4597645"/>
              <a:chExt cx="2855093" cy="646253"/>
            </a:xfrm>
          </p:grpSpPr>
          <p:sp>
            <p:nvSpPr>
              <p:cNvPr id="32" name="Freeform: Shape 31"/>
              <p:cNvSpPr/>
              <p:nvPr userDrawn="1"/>
            </p:nvSpPr>
            <p:spPr>
              <a:xfrm>
                <a:off x="8049143" y="4643759"/>
                <a:ext cx="422100" cy="600139"/>
              </a:xfrm>
              <a:custGeom>
                <a:avLst/>
                <a:gdLst/>
                <a:ahLst/>
                <a:cxnLst/>
                <a:rect l="l" t="t" r="r" b="b"/>
                <a:pathLst>
                  <a:path w="466229" h="662883">
                    <a:moveTo>
                      <a:pt x="228540" y="0"/>
                    </a:moveTo>
                    <a:cubicBezTo>
                      <a:pt x="261430" y="620"/>
                      <a:pt x="289459" y="6379"/>
                      <a:pt x="312626" y="17278"/>
                    </a:cubicBezTo>
                    <a:cubicBezTo>
                      <a:pt x="335793" y="28177"/>
                      <a:pt x="354336" y="40498"/>
                      <a:pt x="368254" y="54242"/>
                    </a:cubicBezTo>
                    <a:cubicBezTo>
                      <a:pt x="382172" y="67987"/>
                      <a:pt x="391702" y="79436"/>
                      <a:pt x="396845" y="88592"/>
                    </a:cubicBezTo>
                    <a:lnTo>
                      <a:pt x="396845" y="11887"/>
                    </a:lnTo>
                    <a:lnTo>
                      <a:pt x="466229" y="11887"/>
                    </a:lnTo>
                    <a:lnTo>
                      <a:pt x="466229" y="421535"/>
                    </a:lnTo>
                    <a:cubicBezTo>
                      <a:pt x="464863" y="510397"/>
                      <a:pt x="442246" y="573129"/>
                      <a:pt x="398380" y="609730"/>
                    </a:cubicBezTo>
                    <a:cubicBezTo>
                      <a:pt x="354514" y="646332"/>
                      <a:pt x="297596" y="664030"/>
                      <a:pt x="227625" y="662826"/>
                    </a:cubicBezTo>
                    <a:cubicBezTo>
                      <a:pt x="195895" y="662446"/>
                      <a:pt x="164910" y="657729"/>
                      <a:pt x="134670" y="648677"/>
                    </a:cubicBezTo>
                    <a:cubicBezTo>
                      <a:pt x="104431" y="639626"/>
                      <a:pt x="78713" y="628520"/>
                      <a:pt x="57517" y="615360"/>
                    </a:cubicBezTo>
                    <a:lnTo>
                      <a:pt x="83099" y="558653"/>
                    </a:lnTo>
                    <a:cubicBezTo>
                      <a:pt x="92799" y="565099"/>
                      <a:pt x="110446" y="573033"/>
                      <a:pt x="136039" y="582455"/>
                    </a:cubicBezTo>
                    <a:cubicBezTo>
                      <a:pt x="161632" y="591877"/>
                      <a:pt x="191856" y="597064"/>
                      <a:pt x="226710" y="598018"/>
                    </a:cubicBezTo>
                    <a:cubicBezTo>
                      <a:pt x="273304" y="598663"/>
                      <a:pt x="312523" y="587989"/>
                      <a:pt x="344367" y="565993"/>
                    </a:cubicBezTo>
                    <a:cubicBezTo>
                      <a:pt x="376211" y="543997"/>
                      <a:pt x="392791" y="506807"/>
                      <a:pt x="394106" y="454421"/>
                    </a:cubicBezTo>
                    <a:lnTo>
                      <a:pt x="394106" y="412388"/>
                    </a:lnTo>
                    <a:cubicBezTo>
                      <a:pt x="390548" y="418930"/>
                      <a:pt x="382417" y="429003"/>
                      <a:pt x="369712" y="442605"/>
                    </a:cubicBezTo>
                    <a:cubicBezTo>
                      <a:pt x="357007" y="456208"/>
                      <a:pt x="339119" y="468845"/>
                      <a:pt x="316048" y="480517"/>
                    </a:cubicBezTo>
                    <a:cubicBezTo>
                      <a:pt x="292977" y="492189"/>
                      <a:pt x="264112" y="498399"/>
                      <a:pt x="229455" y="499148"/>
                    </a:cubicBezTo>
                    <a:cubicBezTo>
                      <a:pt x="160266" y="497877"/>
                      <a:pt x="104986" y="474613"/>
                      <a:pt x="63617" y="429357"/>
                    </a:cubicBezTo>
                    <a:cubicBezTo>
                      <a:pt x="22248" y="384100"/>
                      <a:pt x="1042" y="324478"/>
                      <a:pt x="0" y="250490"/>
                    </a:cubicBezTo>
                    <a:cubicBezTo>
                      <a:pt x="1118" y="176025"/>
                      <a:pt x="22400" y="115983"/>
                      <a:pt x="63846" y="70364"/>
                    </a:cubicBezTo>
                    <a:cubicBezTo>
                      <a:pt x="105291" y="24745"/>
                      <a:pt x="160189" y="1290"/>
                      <a:pt x="228540" y="0"/>
                    </a:cubicBezTo>
                    <a:close/>
                    <a:moveTo>
                      <a:pt x="234028" y="65723"/>
                    </a:moveTo>
                    <a:cubicBezTo>
                      <a:pt x="186901" y="66618"/>
                      <a:pt x="148521" y="83807"/>
                      <a:pt x="118888" y="117289"/>
                    </a:cubicBezTo>
                    <a:cubicBezTo>
                      <a:pt x="89255" y="150770"/>
                      <a:pt x="73971" y="195171"/>
                      <a:pt x="73037" y="250490"/>
                    </a:cubicBezTo>
                    <a:cubicBezTo>
                      <a:pt x="74105" y="306533"/>
                      <a:pt x="89807" y="350857"/>
                      <a:pt x="120145" y="383461"/>
                    </a:cubicBezTo>
                    <a:cubicBezTo>
                      <a:pt x="150484" y="416066"/>
                      <a:pt x="189054" y="432721"/>
                      <a:pt x="235858" y="433426"/>
                    </a:cubicBezTo>
                    <a:cubicBezTo>
                      <a:pt x="285386" y="432206"/>
                      <a:pt x="324451" y="414522"/>
                      <a:pt x="353054" y="380374"/>
                    </a:cubicBezTo>
                    <a:cubicBezTo>
                      <a:pt x="381657" y="346226"/>
                      <a:pt x="396254" y="302932"/>
                      <a:pt x="396845" y="250490"/>
                    </a:cubicBezTo>
                    <a:cubicBezTo>
                      <a:pt x="395720" y="192370"/>
                      <a:pt x="379904" y="147169"/>
                      <a:pt x="349395" y="114888"/>
                    </a:cubicBezTo>
                    <a:cubicBezTo>
                      <a:pt x="318887" y="82607"/>
                      <a:pt x="280431" y="66218"/>
                      <a:pt x="234028" y="6572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Freeform: Shape 32"/>
              <p:cNvSpPr/>
              <p:nvPr userDrawn="1"/>
            </p:nvSpPr>
            <p:spPr>
              <a:xfrm>
                <a:off x="8633607" y="4643759"/>
                <a:ext cx="192785" cy="441139"/>
              </a:xfrm>
              <a:custGeom>
                <a:avLst/>
                <a:gdLst/>
                <a:ahLst/>
                <a:cxnLst/>
                <a:rect l="l" t="t" r="r" b="b"/>
                <a:pathLst>
                  <a:path w="212941" h="487261">
                    <a:moveTo>
                      <a:pt x="212941" y="0"/>
                    </a:moveTo>
                    <a:lnTo>
                      <a:pt x="212941" y="72123"/>
                    </a:lnTo>
                    <a:cubicBezTo>
                      <a:pt x="159498" y="73589"/>
                      <a:pt x="122444" y="92146"/>
                      <a:pt x="101778" y="127795"/>
                    </a:cubicBezTo>
                    <a:cubicBezTo>
                      <a:pt x="81112" y="163443"/>
                      <a:pt x="71227" y="207388"/>
                      <a:pt x="72124" y="259631"/>
                    </a:cubicBezTo>
                    <a:lnTo>
                      <a:pt x="72124" y="487261"/>
                    </a:lnTo>
                    <a:lnTo>
                      <a:pt x="0" y="487261"/>
                    </a:lnTo>
                    <a:lnTo>
                      <a:pt x="0" y="11887"/>
                    </a:lnTo>
                    <a:lnTo>
                      <a:pt x="71210" y="11887"/>
                    </a:lnTo>
                    <a:lnTo>
                      <a:pt x="71286" y="91326"/>
                    </a:lnTo>
                    <a:cubicBezTo>
                      <a:pt x="79872" y="66738"/>
                      <a:pt x="96513" y="45579"/>
                      <a:pt x="121208" y="27849"/>
                    </a:cubicBezTo>
                    <a:cubicBezTo>
                      <a:pt x="145902" y="10119"/>
                      <a:pt x="176480" y="836"/>
                      <a:pt x="21294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Freeform: Shape 33"/>
              <p:cNvSpPr/>
              <p:nvPr userDrawn="1"/>
            </p:nvSpPr>
            <p:spPr>
              <a:xfrm>
                <a:off x="8907932" y="4597645"/>
                <a:ext cx="496405" cy="499148"/>
              </a:xfrm>
              <a:custGeom>
                <a:avLst/>
                <a:gdLst/>
                <a:ahLst/>
                <a:cxnLst/>
                <a:rect l="l" t="t" r="r" b="b"/>
                <a:pathLst>
                  <a:path w="496405" h="499148">
                    <a:moveTo>
                      <a:pt x="248659" y="0"/>
                    </a:moveTo>
                    <a:cubicBezTo>
                      <a:pt x="321810" y="1481"/>
                      <a:pt x="381052" y="25241"/>
                      <a:pt x="426385" y="71279"/>
                    </a:cubicBezTo>
                    <a:cubicBezTo>
                      <a:pt x="471718" y="117317"/>
                      <a:pt x="495058" y="176749"/>
                      <a:pt x="496405" y="249575"/>
                    </a:cubicBezTo>
                    <a:cubicBezTo>
                      <a:pt x="494963" y="322401"/>
                      <a:pt x="471356" y="381833"/>
                      <a:pt x="425584" y="427870"/>
                    </a:cubicBezTo>
                    <a:cubicBezTo>
                      <a:pt x="379813" y="473908"/>
                      <a:pt x="320533" y="497668"/>
                      <a:pt x="247744" y="499148"/>
                    </a:cubicBezTo>
                    <a:cubicBezTo>
                      <a:pt x="174994" y="497782"/>
                      <a:pt x="115866" y="474251"/>
                      <a:pt x="70363" y="428557"/>
                    </a:cubicBezTo>
                    <a:cubicBezTo>
                      <a:pt x="24859" y="382862"/>
                      <a:pt x="1405" y="323201"/>
                      <a:pt x="0" y="249575"/>
                    </a:cubicBezTo>
                    <a:cubicBezTo>
                      <a:pt x="1500" y="176349"/>
                      <a:pt x="25221" y="116803"/>
                      <a:pt x="71163" y="70936"/>
                    </a:cubicBezTo>
                    <a:cubicBezTo>
                      <a:pt x="117105" y="25069"/>
                      <a:pt x="176270" y="1424"/>
                      <a:pt x="248659" y="0"/>
                    </a:cubicBezTo>
                    <a:close/>
                    <a:moveTo>
                      <a:pt x="247744" y="65723"/>
                    </a:moveTo>
                    <a:cubicBezTo>
                      <a:pt x="195683" y="66866"/>
                      <a:pt x="153912" y="84474"/>
                      <a:pt x="122431" y="118546"/>
                    </a:cubicBezTo>
                    <a:cubicBezTo>
                      <a:pt x="90950" y="152619"/>
                      <a:pt x="74791" y="196295"/>
                      <a:pt x="73952" y="249575"/>
                    </a:cubicBezTo>
                    <a:cubicBezTo>
                      <a:pt x="74848" y="304056"/>
                      <a:pt x="91122" y="348075"/>
                      <a:pt x="122774" y="381632"/>
                    </a:cubicBezTo>
                    <a:cubicBezTo>
                      <a:pt x="154426" y="415189"/>
                      <a:pt x="196083" y="432454"/>
                      <a:pt x="247744" y="433426"/>
                    </a:cubicBezTo>
                    <a:cubicBezTo>
                      <a:pt x="299882" y="432397"/>
                      <a:pt x="341958" y="415018"/>
                      <a:pt x="373973" y="381289"/>
                    </a:cubicBezTo>
                    <a:cubicBezTo>
                      <a:pt x="405988" y="347560"/>
                      <a:pt x="422453" y="303656"/>
                      <a:pt x="423368" y="249575"/>
                    </a:cubicBezTo>
                    <a:cubicBezTo>
                      <a:pt x="422453" y="195895"/>
                      <a:pt x="405988" y="152104"/>
                      <a:pt x="373973" y="118203"/>
                    </a:cubicBezTo>
                    <a:cubicBezTo>
                      <a:pt x="341958" y="84303"/>
                      <a:pt x="299882" y="66809"/>
                      <a:pt x="247744" y="65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Freeform: Shape 34"/>
              <p:cNvSpPr/>
              <p:nvPr userDrawn="1"/>
            </p:nvSpPr>
            <p:spPr>
              <a:xfrm>
                <a:off x="9460382" y="4597645"/>
                <a:ext cx="496405" cy="499148"/>
              </a:xfrm>
              <a:custGeom>
                <a:avLst/>
                <a:gdLst/>
                <a:ahLst/>
                <a:cxnLst/>
                <a:rect l="l" t="t" r="r" b="b"/>
                <a:pathLst>
                  <a:path w="496405" h="499148">
                    <a:moveTo>
                      <a:pt x="248659" y="0"/>
                    </a:moveTo>
                    <a:cubicBezTo>
                      <a:pt x="321810" y="1481"/>
                      <a:pt x="381052" y="25241"/>
                      <a:pt x="426385" y="71279"/>
                    </a:cubicBezTo>
                    <a:cubicBezTo>
                      <a:pt x="471718" y="117317"/>
                      <a:pt x="495058" y="176749"/>
                      <a:pt x="496405" y="249575"/>
                    </a:cubicBezTo>
                    <a:cubicBezTo>
                      <a:pt x="494963" y="322401"/>
                      <a:pt x="471356" y="381833"/>
                      <a:pt x="425584" y="427870"/>
                    </a:cubicBezTo>
                    <a:cubicBezTo>
                      <a:pt x="379813" y="473908"/>
                      <a:pt x="320533" y="497668"/>
                      <a:pt x="247744" y="499148"/>
                    </a:cubicBezTo>
                    <a:cubicBezTo>
                      <a:pt x="174994" y="497782"/>
                      <a:pt x="115866" y="474251"/>
                      <a:pt x="70363" y="428557"/>
                    </a:cubicBezTo>
                    <a:cubicBezTo>
                      <a:pt x="24859" y="382862"/>
                      <a:pt x="1405" y="323201"/>
                      <a:pt x="0" y="249575"/>
                    </a:cubicBezTo>
                    <a:cubicBezTo>
                      <a:pt x="1500" y="176349"/>
                      <a:pt x="25221" y="116803"/>
                      <a:pt x="71163" y="70936"/>
                    </a:cubicBezTo>
                    <a:cubicBezTo>
                      <a:pt x="117105" y="25069"/>
                      <a:pt x="176270" y="1424"/>
                      <a:pt x="248659" y="0"/>
                    </a:cubicBezTo>
                    <a:close/>
                    <a:moveTo>
                      <a:pt x="247744" y="65723"/>
                    </a:moveTo>
                    <a:cubicBezTo>
                      <a:pt x="195683" y="66866"/>
                      <a:pt x="153912" y="84474"/>
                      <a:pt x="122431" y="118546"/>
                    </a:cubicBezTo>
                    <a:cubicBezTo>
                      <a:pt x="90950" y="152619"/>
                      <a:pt x="74791" y="196295"/>
                      <a:pt x="73952" y="249575"/>
                    </a:cubicBezTo>
                    <a:cubicBezTo>
                      <a:pt x="74848" y="304056"/>
                      <a:pt x="91122" y="348075"/>
                      <a:pt x="122774" y="381632"/>
                    </a:cubicBezTo>
                    <a:cubicBezTo>
                      <a:pt x="154426" y="415189"/>
                      <a:pt x="196083" y="432454"/>
                      <a:pt x="247744" y="433426"/>
                    </a:cubicBezTo>
                    <a:cubicBezTo>
                      <a:pt x="299882" y="432397"/>
                      <a:pt x="341958" y="415018"/>
                      <a:pt x="373973" y="381289"/>
                    </a:cubicBezTo>
                    <a:cubicBezTo>
                      <a:pt x="405988" y="347560"/>
                      <a:pt x="422453" y="303656"/>
                      <a:pt x="423368" y="249575"/>
                    </a:cubicBezTo>
                    <a:cubicBezTo>
                      <a:pt x="422453" y="195895"/>
                      <a:pt x="405988" y="152104"/>
                      <a:pt x="373973" y="118203"/>
                    </a:cubicBezTo>
                    <a:cubicBezTo>
                      <a:pt x="341958" y="84303"/>
                      <a:pt x="299882" y="66809"/>
                      <a:pt x="247744" y="65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Freeform: Shape 35"/>
              <p:cNvSpPr/>
              <p:nvPr userDrawn="1"/>
            </p:nvSpPr>
            <p:spPr>
              <a:xfrm>
                <a:off x="10008670" y="4643759"/>
                <a:ext cx="403989" cy="430377"/>
              </a:xfrm>
              <a:custGeom>
                <a:avLst/>
                <a:gdLst/>
                <a:ahLst/>
                <a:cxnLst/>
                <a:rect l="l" t="t" r="r" b="b"/>
                <a:pathLst>
                  <a:path w="446228" h="475374">
                    <a:moveTo>
                      <a:pt x="0" y="0"/>
                    </a:moveTo>
                    <a:lnTo>
                      <a:pt x="77724" y="0"/>
                    </a:lnTo>
                    <a:lnTo>
                      <a:pt x="224028" y="394012"/>
                    </a:lnTo>
                    <a:lnTo>
                      <a:pt x="369418" y="0"/>
                    </a:lnTo>
                    <a:lnTo>
                      <a:pt x="446228" y="0"/>
                    </a:lnTo>
                    <a:lnTo>
                      <a:pt x="263348" y="475374"/>
                    </a:lnTo>
                    <a:lnTo>
                      <a:pt x="183795" y="475374"/>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Freeform: Shape 36"/>
              <p:cNvSpPr/>
              <p:nvPr userDrawn="1"/>
            </p:nvSpPr>
            <p:spPr>
              <a:xfrm>
                <a:off x="10494450" y="4643759"/>
                <a:ext cx="409786" cy="578563"/>
              </a:xfrm>
              <a:custGeom>
                <a:avLst/>
                <a:gdLst/>
                <a:ahLst/>
                <a:cxnLst/>
                <a:rect l="l" t="t" r="r" b="b"/>
                <a:pathLst>
                  <a:path w="452629" h="639052">
                    <a:moveTo>
                      <a:pt x="0" y="0"/>
                    </a:moveTo>
                    <a:lnTo>
                      <a:pt x="78639" y="0"/>
                    </a:lnTo>
                    <a:lnTo>
                      <a:pt x="229515" y="382152"/>
                    </a:lnTo>
                    <a:lnTo>
                      <a:pt x="375819" y="0"/>
                    </a:lnTo>
                    <a:lnTo>
                      <a:pt x="452629" y="0"/>
                    </a:lnTo>
                    <a:lnTo>
                      <a:pt x="197511" y="639052"/>
                    </a:lnTo>
                    <a:lnTo>
                      <a:pt x="125273" y="639052"/>
                    </a:lnTo>
                    <a:lnTo>
                      <a:pt x="193853" y="47083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9" name="Group 28"/>
            <p:cNvGrpSpPr/>
            <p:nvPr userDrawn="1"/>
          </p:nvGrpSpPr>
          <p:grpSpPr>
            <a:xfrm>
              <a:off x="9126261" y="4288631"/>
              <a:ext cx="602786" cy="259842"/>
              <a:chOff x="12249784" y="2778297"/>
              <a:chExt cx="3550424" cy="1530475"/>
            </a:xfrm>
          </p:grpSpPr>
          <p:sp>
            <p:nvSpPr>
              <p:cNvPr id="30" name="Freeform: Shape 29"/>
              <p:cNvSpPr>
                <a:spLocks noChangeArrowheads="1"/>
              </p:cNvSpPr>
              <p:nvPr userDrawn="1"/>
            </p:nvSpPr>
            <p:spPr bwMode="auto">
              <a:xfrm>
                <a:off x="12249784" y="2778297"/>
                <a:ext cx="1655038" cy="1524691"/>
              </a:xfrm>
              <a:custGeom>
                <a:avLst/>
                <a:gdLst>
                  <a:gd name="connsiteX0" fmla="*/ 192541 w 2324007"/>
                  <a:gd name="connsiteY0" fmla="*/ 0 h 2140981"/>
                  <a:gd name="connsiteX1" fmla="*/ 195065 w 2324007"/>
                  <a:gd name="connsiteY1" fmla="*/ 1442 h 2140981"/>
                  <a:gd name="connsiteX2" fmla="*/ 196147 w 2324007"/>
                  <a:gd name="connsiteY2" fmla="*/ 1442 h 2140981"/>
                  <a:gd name="connsiteX3" fmla="*/ 198671 w 2324007"/>
                  <a:gd name="connsiteY3" fmla="*/ 2884 h 2140981"/>
                  <a:gd name="connsiteX4" fmla="*/ 2262035 w 2324007"/>
                  <a:gd name="connsiteY4" fmla="*/ 1714200 h 2140981"/>
                  <a:gd name="connsiteX5" fmla="*/ 2324007 w 2324007"/>
                  <a:gd name="connsiteY5" fmla="*/ 1797230 h 2140981"/>
                  <a:gd name="connsiteX6" fmla="*/ 2100720 w 2324007"/>
                  <a:gd name="connsiteY6" fmla="*/ 2099588 h 2140981"/>
                  <a:gd name="connsiteX7" fmla="*/ 2074199 w 2324007"/>
                  <a:gd name="connsiteY7" fmla="*/ 2140981 h 2140981"/>
                  <a:gd name="connsiteX8" fmla="*/ 1944964 w 2324007"/>
                  <a:gd name="connsiteY8" fmla="*/ 1967972 h 2140981"/>
                  <a:gd name="connsiteX9" fmla="*/ 6130 w 2324007"/>
                  <a:gd name="connsiteY9" fmla="*/ 361602 h 2140981"/>
                  <a:gd name="connsiteX10" fmla="*/ 4687 w 2324007"/>
                  <a:gd name="connsiteY10" fmla="*/ 360881 h 2140981"/>
                  <a:gd name="connsiteX11" fmla="*/ 1803 w 2324007"/>
                  <a:gd name="connsiteY11" fmla="*/ 359439 h 2140981"/>
                  <a:gd name="connsiteX12" fmla="*/ 2163 w 2324007"/>
                  <a:gd name="connsiteY12" fmla="*/ 359078 h 2140981"/>
                  <a:gd name="connsiteX13" fmla="*/ 0 w 2324007"/>
                  <a:gd name="connsiteY13" fmla="*/ 357997 h 2140981"/>
                  <a:gd name="connsiteX14" fmla="*/ 192541 w 2324007"/>
                  <a:gd name="connsiteY14" fmla="*/ 0 h 214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007" h="2140981">
                    <a:moveTo>
                      <a:pt x="192541" y="0"/>
                    </a:moveTo>
                    <a:lnTo>
                      <a:pt x="195065" y="1442"/>
                    </a:lnTo>
                    <a:lnTo>
                      <a:pt x="196147" y="1442"/>
                    </a:lnTo>
                    <a:lnTo>
                      <a:pt x="198671" y="2884"/>
                    </a:lnTo>
                    <a:cubicBezTo>
                      <a:pt x="1009671" y="434156"/>
                      <a:pt x="1707092" y="1020362"/>
                      <a:pt x="2262035" y="1714200"/>
                    </a:cubicBezTo>
                    <a:lnTo>
                      <a:pt x="2324007" y="1797230"/>
                    </a:lnTo>
                    <a:lnTo>
                      <a:pt x="2100720" y="2099588"/>
                    </a:lnTo>
                    <a:lnTo>
                      <a:pt x="2074199" y="2140981"/>
                    </a:lnTo>
                    <a:lnTo>
                      <a:pt x="1944964" y="1967972"/>
                    </a:lnTo>
                    <a:cubicBezTo>
                      <a:pt x="1424027" y="1317228"/>
                      <a:pt x="768723" y="766916"/>
                      <a:pt x="6130" y="361602"/>
                    </a:cubicBezTo>
                    <a:lnTo>
                      <a:pt x="4687" y="360881"/>
                    </a:lnTo>
                    <a:lnTo>
                      <a:pt x="1803" y="359439"/>
                    </a:lnTo>
                    <a:lnTo>
                      <a:pt x="2163" y="359078"/>
                    </a:lnTo>
                    <a:lnTo>
                      <a:pt x="0" y="357997"/>
                    </a:lnTo>
                    <a:lnTo>
                      <a:pt x="192541" y="0"/>
                    </a:lnTo>
                    <a:close/>
                  </a:path>
                </a:pathLst>
              </a:custGeom>
              <a:gradFill>
                <a:gsLst>
                  <a:gs pos="30000">
                    <a:schemeClr val="bg1"/>
                  </a:gs>
                  <a:gs pos="100000">
                    <a:schemeClr val="bg1">
                      <a:alpha val="35000"/>
                    </a:schemeClr>
                  </a:gs>
                </a:gsLst>
                <a:lin ang="5400000" scaled="1"/>
              </a:gradFill>
              <a:ln>
                <a:noFill/>
              </a:ln>
            </p:spPr>
            <p:txBody>
              <a:bodyPr vert="horz" wrap="square" lIns="91440" tIns="45720" rIns="91440" bIns="45720" numCol="1" anchor="t" anchorCtr="0" compatLnSpc="1">
                <a:noAutofit/>
              </a:bodyPr>
              <a:lstStyle/>
              <a:p>
                <a:endParaRPr lang="id-ID"/>
              </a:p>
            </p:txBody>
          </p:sp>
          <p:sp>
            <p:nvSpPr>
              <p:cNvPr id="31" name="Freeform: Shape 30"/>
              <p:cNvSpPr>
                <a:spLocks noChangeArrowheads="1"/>
              </p:cNvSpPr>
              <p:nvPr userDrawn="1"/>
            </p:nvSpPr>
            <p:spPr bwMode="auto">
              <a:xfrm>
                <a:off x="14185729" y="2807005"/>
                <a:ext cx="1614479" cy="1501767"/>
              </a:xfrm>
              <a:custGeom>
                <a:avLst/>
                <a:gdLst>
                  <a:gd name="connsiteX0" fmla="*/ 2072690 w 2267043"/>
                  <a:gd name="connsiteY0" fmla="*/ 0 h 2108797"/>
                  <a:gd name="connsiteX1" fmla="*/ 2267043 w 2267043"/>
                  <a:gd name="connsiteY1" fmla="*/ 356544 h 2108797"/>
                  <a:gd name="connsiteX2" fmla="*/ 357626 w 2267043"/>
                  <a:gd name="connsiteY2" fmla="*/ 1963426 h 2108797"/>
                  <a:gd name="connsiteX3" fmla="*/ 250256 w 2267043"/>
                  <a:gd name="connsiteY3" fmla="*/ 2108797 h 2108797"/>
                  <a:gd name="connsiteX4" fmla="*/ 203492 w 2267043"/>
                  <a:gd name="connsiteY4" fmla="*/ 2036531 h 2108797"/>
                  <a:gd name="connsiteX5" fmla="*/ 0 w 2267043"/>
                  <a:gd name="connsiteY5" fmla="*/ 1763892 h 2108797"/>
                  <a:gd name="connsiteX6" fmla="*/ 38077 w 2267043"/>
                  <a:gd name="connsiteY6" fmla="*/ 1712331 h 2108797"/>
                  <a:gd name="connsiteX7" fmla="*/ 2072690 w 2267043"/>
                  <a:gd name="connsiteY7" fmla="*/ 0 h 210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043" h="2108797">
                    <a:moveTo>
                      <a:pt x="2072690" y="0"/>
                    </a:moveTo>
                    <a:lnTo>
                      <a:pt x="2267043" y="356544"/>
                    </a:lnTo>
                    <a:cubicBezTo>
                      <a:pt x="1515771" y="764821"/>
                      <a:pt x="870577" y="1315049"/>
                      <a:pt x="357626" y="1963426"/>
                    </a:cubicBezTo>
                    <a:lnTo>
                      <a:pt x="250256" y="2108797"/>
                    </a:lnTo>
                    <a:lnTo>
                      <a:pt x="203492" y="2036531"/>
                    </a:lnTo>
                    <a:lnTo>
                      <a:pt x="0" y="1763892"/>
                    </a:lnTo>
                    <a:lnTo>
                      <a:pt x="38077" y="1712331"/>
                    </a:lnTo>
                    <a:cubicBezTo>
                      <a:pt x="584545" y="1021504"/>
                      <a:pt x="1271927" y="435316"/>
                      <a:pt x="2072690" y="0"/>
                    </a:cubicBezTo>
                    <a:close/>
                  </a:path>
                </a:pathLst>
              </a:custGeom>
              <a:gradFill>
                <a:gsLst>
                  <a:gs pos="30000">
                    <a:schemeClr val="bg1"/>
                  </a:gs>
                  <a:gs pos="100000">
                    <a:schemeClr val="bg1">
                      <a:alpha val="35000"/>
                    </a:schemeClr>
                  </a:gs>
                </a:gsLst>
                <a:lin ang="5400000" scaled="1"/>
              </a:gradFill>
              <a:ln>
                <a:noFill/>
              </a:ln>
            </p:spPr>
            <p:txBody>
              <a:bodyPr vert="horz" wrap="square" lIns="91440" tIns="45720" rIns="91440" bIns="45720" numCol="1" anchor="t" anchorCtr="0" compatLnSpc="1">
                <a:noAutofit/>
              </a:bodyPr>
              <a:lstStyle/>
              <a:p>
                <a:endParaRPr lang="id-ID"/>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3"/>
          <p:cNvSpPr>
            <a:spLocks noGrp="1"/>
          </p:cNvSpPr>
          <p:nvPr>
            <p:ph type="pic" sz="quarter" idx="11"/>
          </p:nvPr>
        </p:nvSpPr>
        <p:spPr>
          <a:xfrm>
            <a:off x="2917711" y="9483141"/>
            <a:ext cx="3655068" cy="2497711"/>
          </a:xfrm>
          <a:prstGeom prst="rect">
            <a:avLst/>
          </a:prstGeom>
          <a:solidFill>
            <a:schemeClr val="bg1">
              <a:lumMod val="95000"/>
              <a:alpha val="30000"/>
            </a:schemeClr>
          </a:solidFill>
        </p:spPr>
        <p:txBody>
          <a:bodyPr/>
          <a:lstStyle>
            <a:lvl1pPr marL="0" indent="0" algn="ctr">
              <a:buNone/>
              <a:defRPr sz="3200">
                <a:solidFill>
                  <a:schemeClr val="tx1">
                    <a:lumMod val="50000"/>
                    <a:lumOff val="50000"/>
                  </a:schemeClr>
                </a:solidFill>
              </a:defRPr>
            </a:lvl1pPr>
          </a:lstStyle>
          <a:p>
            <a:endParaRPr lang="id-ID"/>
          </a:p>
        </p:txBody>
      </p:sp>
      <p:sp>
        <p:nvSpPr>
          <p:cNvPr id="4" name="Picture Placeholder 13"/>
          <p:cNvSpPr>
            <a:spLocks noGrp="1"/>
          </p:cNvSpPr>
          <p:nvPr>
            <p:ph type="pic" sz="quarter" idx="17"/>
          </p:nvPr>
        </p:nvSpPr>
        <p:spPr>
          <a:xfrm>
            <a:off x="13449616" y="2613660"/>
            <a:ext cx="3314383" cy="584454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innerShdw blurRad="127000">
              <a:schemeClr val="tx1">
                <a:lumMod val="75000"/>
                <a:lumOff val="25000"/>
              </a:schemeClr>
            </a:inn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decel="100000" fill="hold" grpId="0" nodeType="withEffect">
                                  <p:stCondLst>
                                    <p:cond delay="12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0" y="0"/>
            <a:ext cx="19477038" cy="5486401"/>
          </a:xfrm>
          <a:prstGeom prst="rect">
            <a:avLst/>
          </a:prstGeom>
          <a:solidFill>
            <a:schemeClr val="bg1">
              <a:lumMod val="95000"/>
              <a:alpha val="46000"/>
            </a:schemeClr>
          </a:solidFill>
        </p:spPr>
        <p:txBody>
          <a:bodyPr/>
          <a:lstStyle>
            <a:lvl1pPr marL="0" indent="0" algn="ctr">
              <a:buNone/>
              <a:defRPr sz="3200">
                <a:solidFill>
                  <a:schemeClr val="tx1">
                    <a:lumMod val="50000"/>
                    <a:lumOff val="50000"/>
                  </a:schemeClr>
                </a:solidFill>
              </a:defRPr>
            </a:lvl1pPr>
          </a:lstStyle>
          <a:p>
            <a:endParaRPr lang="id-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Rectangle 1"/>
          <p:cNvSpPr/>
          <p:nvPr userDrawn="1"/>
        </p:nvSpPr>
        <p:spPr>
          <a:xfrm>
            <a:off x="0" y="0"/>
            <a:ext cx="19477038" cy="8318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p:cNvSpPr/>
          <p:nvPr userDrawn="1"/>
        </p:nvSpPr>
        <p:spPr>
          <a:xfrm>
            <a:off x="4798317" y="7100896"/>
            <a:ext cx="197708" cy="197708"/>
          </a:xfrm>
          <a:prstGeom prst="ellipse">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Diamond 11"/>
          <p:cNvSpPr/>
          <p:nvPr userDrawn="1"/>
        </p:nvSpPr>
        <p:spPr>
          <a:xfrm>
            <a:off x="9227129" y="4903367"/>
            <a:ext cx="326242" cy="326242"/>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p:cNvSpPr txBox="1"/>
          <p:nvPr userDrawn="1"/>
        </p:nvSpPr>
        <p:spPr>
          <a:xfrm rot="10800000" flipV="1">
            <a:off x="17248466" y="336549"/>
            <a:ext cx="1783356" cy="1015663"/>
          </a:xfrm>
          <a:prstGeom prst="rect">
            <a:avLst/>
          </a:prstGeom>
          <a:noFill/>
        </p:spPr>
        <p:txBody>
          <a:bodyPr wrap="square" rtlCol="0">
            <a:spAutoFit/>
          </a:bodyPr>
          <a:lstStyle/>
          <a:p>
            <a:pPr algn="ctr"/>
            <a:fld id="{260E2A6B-A809-4840-BF14-8648BC0BDF87}" type="slidenum">
              <a:rPr lang="id-ID" sz="6000" b="1" i="0" smtClean="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rPr>
            </a:fld>
            <a:endParaRPr lang="id-ID" sz="11500" b="1" i="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14" name="Oval 13"/>
          <p:cNvSpPr/>
          <p:nvPr userDrawn="1"/>
        </p:nvSpPr>
        <p:spPr>
          <a:xfrm>
            <a:off x="-516648" y="408288"/>
            <a:ext cx="872181" cy="872181"/>
          </a:xfrm>
          <a:prstGeom prst="ellipse">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Freeform: Shape 14"/>
          <p:cNvSpPr/>
          <p:nvPr userDrawn="1"/>
        </p:nvSpPr>
        <p:spPr>
          <a:xfrm flipV="1">
            <a:off x="12931967" y="135308"/>
            <a:ext cx="197000" cy="19700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reeform: Shape 15"/>
          <p:cNvSpPr/>
          <p:nvPr userDrawn="1"/>
        </p:nvSpPr>
        <p:spPr>
          <a:xfrm>
            <a:off x="19031822" y="3190583"/>
            <a:ext cx="962835" cy="962835"/>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Isosceles Triangle 16"/>
          <p:cNvSpPr/>
          <p:nvPr userDrawn="1"/>
        </p:nvSpPr>
        <p:spPr>
          <a:xfrm rot="19384964">
            <a:off x="1973838" y="3300965"/>
            <a:ext cx="516018" cy="444843"/>
          </a:xfrm>
          <a:prstGeom prst="triangle">
            <a:avLst/>
          </a:prstGeom>
          <a:solidFill>
            <a:schemeClr val="bg1">
              <a:lumMod val="9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8" name="Group 17"/>
          <p:cNvGrpSpPr/>
          <p:nvPr userDrawn="1"/>
        </p:nvGrpSpPr>
        <p:grpSpPr>
          <a:xfrm>
            <a:off x="851593" y="609611"/>
            <a:ext cx="1320863" cy="441941"/>
            <a:chOff x="8049143" y="4288631"/>
            <a:chExt cx="2855093" cy="955267"/>
          </a:xfrm>
        </p:grpSpPr>
        <p:grpSp>
          <p:nvGrpSpPr>
            <p:cNvPr id="19" name="Group 18"/>
            <p:cNvGrpSpPr/>
            <p:nvPr userDrawn="1"/>
          </p:nvGrpSpPr>
          <p:grpSpPr>
            <a:xfrm>
              <a:off x="8049143" y="4597645"/>
              <a:ext cx="2855093" cy="646253"/>
              <a:chOff x="8049143" y="4597645"/>
              <a:chExt cx="2855093" cy="646253"/>
            </a:xfrm>
          </p:grpSpPr>
          <p:sp>
            <p:nvSpPr>
              <p:cNvPr id="23" name="Freeform: Shape 22"/>
              <p:cNvSpPr/>
              <p:nvPr userDrawn="1"/>
            </p:nvSpPr>
            <p:spPr>
              <a:xfrm>
                <a:off x="8049143" y="4643759"/>
                <a:ext cx="422100" cy="600139"/>
              </a:xfrm>
              <a:custGeom>
                <a:avLst/>
                <a:gdLst/>
                <a:ahLst/>
                <a:cxnLst/>
                <a:rect l="l" t="t" r="r" b="b"/>
                <a:pathLst>
                  <a:path w="466229" h="662883">
                    <a:moveTo>
                      <a:pt x="228540" y="0"/>
                    </a:moveTo>
                    <a:cubicBezTo>
                      <a:pt x="261430" y="620"/>
                      <a:pt x="289459" y="6379"/>
                      <a:pt x="312626" y="17278"/>
                    </a:cubicBezTo>
                    <a:cubicBezTo>
                      <a:pt x="335793" y="28177"/>
                      <a:pt x="354336" y="40498"/>
                      <a:pt x="368254" y="54242"/>
                    </a:cubicBezTo>
                    <a:cubicBezTo>
                      <a:pt x="382172" y="67987"/>
                      <a:pt x="391702" y="79436"/>
                      <a:pt x="396845" y="88592"/>
                    </a:cubicBezTo>
                    <a:lnTo>
                      <a:pt x="396845" y="11887"/>
                    </a:lnTo>
                    <a:lnTo>
                      <a:pt x="466229" y="11887"/>
                    </a:lnTo>
                    <a:lnTo>
                      <a:pt x="466229" y="421535"/>
                    </a:lnTo>
                    <a:cubicBezTo>
                      <a:pt x="464863" y="510397"/>
                      <a:pt x="442246" y="573129"/>
                      <a:pt x="398380" y="609730"/>
                    </a:cubicBezTo>
                    <a:cubicBezTo>
                      <a:pt x="354514" y="646332"/>
                      <a:pt x="297596" y="664030"/>
                      <a:pt x="227625" y="662826"/>
                    </a:cubicBezTo>
                    <a:cubicBezTo>
                      <a:pt x="195895" y="662446"/>
                      <a:pt x="164910" y="657729"/>
                      <a:pt x="134670" y="648677"/>
                    </a:cubicBezTo>
                    <a:cubicBezTo>
                      <a:pt x="104431" y="639626"/>
                      <a:pt x="78713" y="628520"/>
                      <a:pt x="57517" y="615360"/>
                    </a:cubicBezTo>
                    <a:lnTo>
                      <a:pt x="83099" y="558653"/>
                    </a:lnTo>
                    <a:cubicBezTo>
                      <a:pt x="92799" y="565099"/>
                      <a:pt x="110446" y="573033"/>
                      <a:pt x="136039" y="582455"/>
                    </a:cubicBezTo>
                    <a:cubicBezTo>
                      <a:pt x="161632" y="591877"/>
                      <a:pt x="191856" y="597064"/>
                      <a:pt x="226710" y="598018"/>
                    </a:cubicBezTo>
                    <a:cubicBezTo>
                      <a:pt x="273304" y="598663"/>
                      <a:pt x="312523" y="587989"/>
                      <a:pt x="344367" y="565993"/>
                    </a:cubicBezTo>
                    <a:cubicBezTo>
                      <a:pt x="376211" y="543997"/>
                      <a:pt x="392791" y="506807"/>
                      <a:pt x="394106" y="454421"/>
                    </a:cubicBezTo>
                    <a:lnTo>
                      <a:pt x="394106" y="412388"/>
                    </a:lnTo>
                    <a:cubicBezTo>
                      <a:pt x="390548" y="418930"/>
                      <a:pt x="382417" y="429003"/>
                      <a:pt x="369712" y="442605"/>
                    </a:cubicBezTo>
                    <a:cubicBezTo>
                      <a:pt x="357007" y="456208"/>
                      <a:pt x="339119" y="468845"/>
                      <a:pt x="316048" y="480517"/>
                    </a:cubicBezTo>
                    <a:cubicBezTo>
                      <a:pt x="292977" y="492189"/>
                      <a:pt x="264112" y="498399"/>
                      <a:pt x="229455" y="499148"/>
                    </a:cubicBezTo>
                    <a:cubicBezTo>
                      <a:pt x="160266" y="497877"/>
                      <a:pt x="104986" y="474613"/>
                      <a:pt x="63617" y="429357"/>
                    </a:cubicBezTo>
                    <a:cubicBezTo>
                      <a:pt x="22248" y="384100"/>
                      <a:pt x="1042" y="324478"/>
                      <a:pt x="0" y="250490"/>
                    </a:cubicBezTo>
                    <a:cubicBezTo>
                      <a:pt x="1118" y="176025"/>
                      <a:pt x="22400" y="115983"/>
                      <a:pt x="63846" y="70364"/>
                    </a:cubicBezTo>
                    <a:cubicBezTo>
                      <a:pt x="105291" y="24745"/>
                      <a:pt x="160189" y="1290"/>
                      <a:pt x="228540" y="0"/>
                    </a:cubicBezTo>
                    <a:close/>
                    <a:moveTo>
                      <a:pt x="234028" y="65723"/>
                    </a:moveTo>
                    <a:cubicBezTo>
                      <a:pt x="186901" y="66618"/>
                      <a:pt x="148521" y="83807"/>
                      <a:pt x="118888" y="117289"/>
                    </a:cubicBezTo>
                    <a:cubicBezTo>
                      <a:pt x="89255" y="150770"/>
                      <a:pt x="73971" y="195171"/>
                      <a:pt x="73037" y="250490"/>
                    </a:cubicBezTo>
                    <a:cubicBezTo>
                      <a:pt x="74105" y="306533"/>
                      <a:pt x="89807" y="350857"/>
                      <a:pt x="120145" y="383461"/>
                    </a:cubicBezTo>
                    <a:cubicBezTo>
                      <a:pt x="150484" y="416066"/>
                      <a:pt x="189054" y="432721"/>
                      <a:pt x="235858" y="433426"/>
                    </a:cubicBezTo>
                    <a:cubicBezTo>
                      <a:pt x="285386" y="432206"/>
                      <a:pt x="324451" y="414522"/>
                      <a:pt x="353054" y="380374"/>
                    </a:cubicBezTo>
                    <a:cubicBezTo>
                      <a:pt x="381657" y="346226"/>
                      <a:pt x="396254" y="302932"/>
                      <a:pt x="396845" y="250490"/>
                    </a:cubicBezTo>
                    <a:cubicBezTo>
                      <a:pt x="395720" y="192370"/>
                      <a:pt x="379904" y="147169"/>
                      <a:pt x="349395" y="114888"/>
                    </a:cubicBezTo>
                    <a:cubicBezTo>
                      <a:pt x="318887" y="82607"/>
                      <a:pt x="280431" y="66218"/>
                      <a:pt x="234028" y="6572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Freeform: Shape 23"/>
              <p:cNvSpPr/>
              <p:nvPr userDrawn="1"/>
            </p:nvSpPr>
            <p:spPr>
              <a:xfrm>
                <a:off x="8633607" y="4643759"/>
                <a:ext cx="192785" cy="441139"/>
              </a:xfrm>
              <a:custGeom>
                <a:avLst/>
                <a:gdLst/>
                <a:ahLst/>
                <a:cxnLst/>
                <a:rect l="l" t="t" r="r" b="b"/>
                <a:pathLst>
                  <a:path w="212941" h="487261">
                    <a:moveTo>
                      <a:pt x="212941" y="0"/>
                    </a:moveTo>
                    <a:lnTo>
                      <a:pt x="212941" y="72123"/>
                    </a:lnTo>
                    <a:cubicBezTo>
                      <a:pt x="159498" y="73589"/>
                      <a:pt x="122444" y="92146"/>
                      <a:pt x="101778" y="127795"/>
                    </a:cubicBezTo>
                    <a:cubicBezTo>
                      <a:pt x="81112" y="163443"/>
                      <a:pt x="71227" y="207388"/>
                      <a:pt x="72124" y="259631"/>
                    </a:cubicBezTo>
                    <a:lnTo>
                      <a:pt x="72124" y="487261"/>
                    </a:lnTo>
                    <a:lnTo>
                      <a:pt x="0" y="487261"/>
                    </a:lnTo>
                    <a:lnTo>
                      <a:pt x="0" y="11887"/>
                    </a:lnTo>
                    <a:lnTo>
                      <a:pt x="71210" y="11887"/>
                    </a:lnTo>
                    <a:lnTo>
                      <a:pt x="71286" y="91326"/>
                    </a:lnTo>
                    <a:cubicBezTo>
                      <a:pt x="79872" y="66738"/>
                      <a:pt x="96513" y="45579"/>
                      <a:pt x="121208" y="27849"/>
                    </a:cubicBezTo>
                    <a:cubicBezTo>
                      <a:pt x="145902" y="10119"/>
                      <a:pt x="176480" y="836"/>
                      <a:pt x="21294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Freeform: Shape 24"/>
              <p:cNvSpPr/>
              <p:nvPr userDrawn="1"/>
            </p:nvSpPr>
            <p:spPr>
              <a:xfrm>
                <a:off x="8907932" y="4597645"/>
                <a:ext cx="496405" cy="499148"/>
              </a:xfrm>
              <a:custGeom>
                <a:avLst/>
                <a:gdLst/>
                <a:ahLst/>
                <a:cxnLst/>
                <a:rect l="l" t="t" r="r" b="b"/>
                <a:pathLst>
                  <a:path w="496405" h="499148">
                    <a:moveTo>
                      <a:pt x="248659" y="0"/>
                    </a:moveTo>
                    <a:cubicBezTo>
                      <a:pt x="321810" y="1481"/>
                      <a:pt x="381052" y="25241"/>
                      <a:pt x="426385" y="71279"/>
                    </a:cubicBezTo>
                    <a:cubicBezTo>
                      <a:pt x="471718" y="117317"/>
                      <a:pt x="495058" y="176749"/>
                      <a:pt x="496405" y="249575"/>
                    </a:cubicBezTo>
                    <a:cubicBezTo>
                      <a:pt x="494963" y="322401"/>
                      <a:pt x="471356" y="381833"/>
                      <a:pt x="425584" y="427870"/>
                    </a:cubicBezTo>
                    <a:cubicBezTo>
                      <a:pt x="379813" y="473908"/>
                      <a:pt x="320533" y="497668"/>
                      <a:pt x="247744" y="499148"/>
                    </a:cubicBezTo>
                    <a:cubicBezTo>
                      <a:pt x="174994" y="497782"/>
                      <a:pt x="115866" y="474251"/>
                      <a:pt x="70363" y="428557"/>
                    </a:cubicBezTo>
                    <a:cubicBezTo>
                      <a:pt x="24859" y="382862"/>
                      <a:pt x="1405" y="323201"/>
                      <a:pt x="0" y="249575"/>
                    </a:cubicBezTo>
                    <a:cubicBezTo>
                      <a:pt x="1500" y="176349"/>
                      <a:pt x="25221" y="116803"/>
                      <a:pt x="71163" y="70936"/>
                    </a:cubicBezTo>
                    <a:cubicBezTo>
                      <a:pt x="117105" y="25069"/>
                      <a:pt x="176270" y="1424"/>
                      <a:pt x="248659" y="0"/>
                    </a:cubicBezTo>
                    <a:close/>
                    <a:moveTo>
                      <a:pt x="247744" y="65723"/>
                    </a:moveTo>
                    <a:cubicBezTo>
                      <a:pt x="195683" y="66866"/>
                      <a:pt x="153912" y="84474"/>
                      <a:pt x="122431" y="118546"/>
                    </a:cubicBezTo>
                    <a:cubicBezTo>
                      <a:pt x="90950" y="152619"/>
                      <a:pt x="74791" y="196295"/>
                      <a:pt x="73952" y="249575"/>
                    </a:cubicBezTo>
                    <a:cubicBezTo>
                      <a:pt x="74848" y="304056"/>
                      <a:pt x="91122" y="348075"/>
                      <a:pt x="122774" y="381632"/>
                    </a:cubicBezTo>
                    <a:cubicBezTo>
                      <a:pt x="154426" y="415189"/>
                      <a:pt x="196083" y="432454"/>
                      <a:pt x="247744" y="433426"/>
                    </a:cubicBezTo>
                    <a:cubicBezTo>
                      <a:pt x="299882" y="432397"/>
                      <a:pt x="341958" y="415018"/>
                      <a:pt x="373973" y="381289"/>
                    </a:cubicBezTo>
                    <a:cubicBezTo>
                      <a:pt x="405988" y="347560"/>
                      <a:pt x="422453" y="303656"/>
                      <a:pt x="423368" y="249575"/>
                    </a:cubicBezTo>
                    <a:cubicBezTo>
                      <a:pt x="422453" y="195895"/>
                      <a:pt x="405988" y="152104"/>
                      <a:pt x="373973" y="118203"/>
                    </a:cubicBezTo>
                    <a:cubicBezTo>
                      <a:pt x="341958" y="84303"/>
                      <a:pt x="299882" y="66809"/>
                      <a:pt x="247744" y="65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Shape 25"/>
              <p:cNvSpPr/>
              <p:nvPr userDrawn="1"/>
            </p:nvSpPr>
            <p:spPr>
              <a:xfrm>
                <a:off x="9460382" y="4597645"/>
                <a:ext cx="496405" cy="499148"/>
              </a:xfrm>
              <a:custGeom>
                <a:avLst/>
                <a:gdLst/>
                <a:ahLst/>
                <a:cxnLst/>
                <a:rect l="l" t="t" r="r" b="b"/>
                <a:pathLst>
                  <a:path w="496405" h="499148">
                    <a:moveTo>
                      <a:pt x="248659" y="0"/>
                    </a:moveTo>
                    <a:cubicBezTo>
                      <a:pt x="321810" y="1481"/>
                      <a:pt x="381052" y="25241"/>
                      <a:pt x="426385" y="71279"/>
                    </a:cubicBezTo>
                    <a:cubicBezTo>
                      <a:pt x="471718" y="117317"/>
                      <a:pt x="495058" y="176749"/>
                      <a:pt x="496405" y="249575"/>
                    </a:cubicBezTo>
                    <a:cubicBezTo>
                      <a:pt x="494963" y="322401"/>
                      <a:pt x="471356" y="381833"/>
                      <a:pt x="425584" y="427870"/>
                    </a:cubicBezTo>
                    <a:cubicBezTo>
                      <a:pt x="379813" y="473908"/>
                      <a:pt x="320533" y="497668"/>
                      <a:pt x="247744" y="499148"/>
                    </a:cubicBezTo>
                    <a:cubicBezTo>
                      <a:pt x="174994" y="497782"/>
                      <a:pt x="115866" y="474251"/>
                      <a:pt x="70363" y="428557"/>
                    </a:cubicBezTo>
                    <a:cubicBezTo>
                      <a:pt x="24859" y="382862"/>
                      <a:pt x="1405" y="323201"/>
                      <a:pt x="0" y="249575"/>
                    </a:cubicBezTo>
                    <a:cubicBezTo>
                      <a:pt x="1500" y="176349"/>
                      <a:pt x="25221" y="116803"/>
                      <a:pt x="71163" y="70936"/>
                    </a:cubicBezTo>
                    <a:cubicBezTo>
                      <a:pt x="117105" y="25069"/>
                      <a:pt x="176270" y="1424"/>
                      <a:pt x="248659" y="0"/>
                    </a:cubicBezTo>
                    <a:close/>
                    <a:moveTo>
                      <a:pt x="247744" y="65723"/>
                    </a:moveTo>
                    <a:cubicBezTo>
                      <a:pt x="195683" y="66866"/>
                      <a:pt x="153912" y="84474"/>
                      <a:pt x="122431" y="118546"/>
                    </a:cubicBezTo>
                    <a:cubicBezTo>
                      <a:pt x="90950" y="152619"/>
                      <a:pt x="74791" y="196295"/>
                      <a:pt x="73952" y="249575"/>
                    </a:cubicBezTo>
                    <a:cubicBezTo>
                      <a:pt x="74848" y="304056"/>
                      <a:pt x="91122" y="348075"/>
                      <a:pt x="122774" y="381632"/>
                    </a:cubicBezTo>
                    <a:cubicBezTo>
                      <a:pt x="154426" y="415189"/>
                      <a:pt x="196083" y="432454"/>
                      <a:pt x="247744" y="433426"/>
                    </a:cubicBezTo>
                    <a:cubicBezTo>
                      <a:pt x="299882" y="432397"/>
                      <a:pt x="341958" y="415018"/>
                      <a:pt x="373973" y="381289"/>
                    </a:cubicBezTo>
                    <a:cubicBezTo>
                      <a:pt x="405988" y="347560"/>
                      <a:pt x="422453" y="303656"/>
                      <a:pt x="423368" y="249575"/>
                    </a:cubicBezTo>
                    <a:cubicBezTo>
                      <a:pt x="422453" y="195895"/>
                      <a:pt x="405988" y="152104"/>
                      <a:pt x="373973" y="118203"/>
                    </a:cubicBezTo>
                    <a:cubicBezTo>
                      <a:pt x="341958" y="84303"/>
                      <a:pt x="299882" y="66809"/>
                      <a:pt x="247744" y="65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Freeform: Shape 26"/>
              <p:cNvSpPr/>
              <p:nvPr userDrawn="1"/>
            </p:nvSpPr>
            <p:spPr>
              <a:xfrm>
                <a:off x="10008670" y="4643759"/>
                <a:ext cx="403989" cy="430377"/>
              </a:xfrm>
              <a:custGeom>
                <a:avLst/>
                <a:gdLst/>
                <a:ahLst/>
                <a:cxnLst/>
                <a:rect l="l" t="t" r="r" b="b"/>
                <a:pathLst>
                  <a:path w="446228" h="475374">
                    <a:moveTo>
                      <a:pt x="0" y="0"/>
                    </a:moveTo>
                    <a:lnTo>
                      <a:pt x="77724" y="0"/>
                    </a:lnTo>
                    <a:lnTo>
                      <a:pt x="224028" y="394012"/>
                    </a:lnTo>
                    <a:lnTo>
                      <a:pt x="369418" y="0"/>
                    </a:lnTo>
                    <a:lnTo>
                      <a:pt x="446228" y="0"/>
                    </a:lnTo>
                    <a:lnTo>
                      <a:pt x="263348" y="475374"/>
                    </a:lnTo>
                    <a:lnTo>
                      <a:pt x="183795" y="475374"/>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Freeform: Shape 27"/>
              <p:cNvSpPr/>
              <p:nvPr userDrawn="1"/>
            </p:nvSpPr>
            <p:spPr>
              <a:xfrm>
                <a:off x="10494450" y="4643759"/>
                <a:ext cx="409786" cy="578563"/>
              </a:xfrm>
              <a:custGeom>
                <a:avLst/>
                <a:gdLst/>
                <a:ahLst/>
                <a:cxnLst/>
                <a:rect l="l" t="t" r="r" b="b"/>
                <a:pathLst>
                  <a:path w="452629" h="639052">
                    <a:moveTo>
                      <a:pt x="0" y="0"/>
                    </a:moveTo>
                    <a:lnTo>
                      <a:pt x="78639" y="0"/>
                    </a:lnTo>
                    <a:lnTo>
                      <a:pt x="229515" y="382152"/>
                    </a:lnTo>
                    <a:lnTo>
                      <a:pt x="375819" y="0"/>
                    </a:lnTo>
                    <a:lnTo>
                      <a:pt x="452629" y="0"/>
                    </a:lnTo>
                    <a:lnTo>
                      <a:pt x="197511" y="639052"/>
                    </a:lnTo>
                    <a:lnTo>
                      <a:pt x="125273" y="639052"/>
                    </a:lnTo>
                    <a:lnTo>
                      <a:pt x="193853" y="47083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p:nvPr userDrawn="1"/>
          </p:nvGrpSpPr>
          <p:grpSpPr>
            <a:xfrm>
              <a:off x="9126261" y="4288631"/>
              <a:ext cx="602786" cy="259842"/>
              <a:chOff x="12249784" y="2778297"/>
              <a:chExt cx="3550424" cy="1530475"/>
            </a:xfrm>
          </p:grpSpPr>
          <p:sp>
            <p:nvSpPr>
              <p:cNvPr id="21" name="Freeform: Shape 20"/>
              <p:cNvSpPr>
                <a:spLocks noChangeArrowheads="1"/>
              </p:cNvSpPr>
              <p:nvPr userDrawn="1"/>
            </p:nvSpPr>
            <p:spPr bwMode="auto">
              <a:xfrm>
                <a:off x="12249784" y="2778297"/>
                <a:ext cx="1655038" cy="1524691"/>
              </a:xfrm>
              <a:custGeom>
                <a:avLst/>
                <a:gdLst>
                  <a:gd name="connsiteX0" fmla="*/ 192541 w 2324007"/>
                  <a:gd name="connsiteY0" fmla="*/ 0 h 2140981"/>
                  <a:gd name="connsiteX1" fmla="*/ 195065 w 2324007"/>
                  <a:gd name="connsiteY1" fmla="*/ 1442 h 2140981"/>
                  <a:gd name="connsiteX2" fmla="*/ 196147 w 2324007"/>
                  <a:gd name="connsiteY2" fmla="*/ 1442 h 2140981"/>
                  <a:gd name="connsiteX3" fmla="*/ 198671 w 2324007"/>
                  <a:gd name="connsiteY3" fmla="*/ 2884 h 2140981"/>
                  <a:gd name="connsiteX4" fmla="*/ 2262035 w 2324007"/>
                  <a:gd name="connsiteY4" fmla="*/ 1714200 h 2140981"/>
                  <a:gd name="connsiteX5" fmla="*/ 2324007 w 2324007"/>
                  <a:gd name="connsiteY5" fmla="*/ 1797230 h 2140981"/>
                  <a:gd name="connsiteX6" fmla="*/ 2100720 w 2324007"/>
                  <a:gd name="connsiteY6" fmla="*/ 2099588 h 2140981"/>
                  <a:gd name="connsiteX7" fmla="*/ 2074199 w 2324007"/>
                  <a:gd name="connsiteY7" fmla="*/ 2140981 h 2140981"/>
                  <a:gd name="connsiteX8" fmla="*/ 1944964 w 2324007"/>
                  <a:gd name="connsiteY8" fmla="*/ 1967972 h 2140981"/>
                  <a:gd name="connsiteX9" fmla="*/ 6130 w 2324007"/>
                  <a:gd name="connsiteY9" fmla="*/ 361602 h 2140981"/>
                  <a:gd name="connsiteX10" fmla="*/ 4687 w 2324007"/>
                  <a:gd name="connsiteY10" fmla="*/ 360881 h 2140981"/>
                  <a:gd name="connsiteX11" fmla="*/ 1803 w 2324007"/>
                  <a:gd name="connsiteY11" fmla="*/ 359439 h 2140981"/>
                  <a:gd name="connsiteX12" fmla="*/ 2163 w 2324007"/>
                  <a:gd name="connsiteY12" fmla="*/ 359078 h 2140981"/>
                  <a:gd name="connsiteX13" fmla="*/ 0 w 2324007"/>
                  <a:gd name="connsiteY13" fmla="*/ 357997 h 2140981"/>
                  <a:gd name="connsiteX14" fmla="*/ 192541 w 2324007"/>
                  <a:gd name="connsiteY14" fmla="*/ 0 h 214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007" h="2140981">
                    <a:moveTo>
                      <a:pt x="192541" y="0"/>
                    </a:moveTo>
                    <a:lnTo>
                      <a:pt x="195065" y="1442"/>
                    </a:lnTo>
                    <a:lnTo>
                      <a:pt x="196147" y="1442"/>
                    </a:lnTo>
                    <a:lnTo>
                      <a:pt x="198671" y="2884"/>
                    </a:lnTo>
                    <a:cubicBezTo>
                      <a:pt x="1009671" y="434156"/>
                      <a:pt x="1707092" y="1020362"/>
                      <a:pt x="2262035" y="1714200"/>
                    </a:cubicBezTo>
                    <a:lnTo>
                      <a:pt x="2324007" y="1797230"/>
                    </a:lnTo>
                    <a:lnTo>
                      <a:pt x="2100720" y="2099588"/>
                    </a:lnTo>
                    <a:lnTo>
                      <a:pt x="2074199" y="2140981"/>
                    </a:lnTo>
                    <a:lnTo>
                      <a:pt x="1944964" y="1967972"/>
                    </a:lnTo>
                    <a:cubicBezTo>
                      <a:pt x="1424027" y="1317228"/>
                      <a:pt x="768723" y="766916"/>
                      <a:pt x="6130" y="361602"/>
                    </a:cubicBezTo>
                    <a:lnTo>
                      <a:pt x="4687" y="360881"/>
                    </a:lnTo>
                    <a:lnTo>
                      <a:pt x="1803" y="359439"/>
                    </a:lnTo>
                    <a:lnTo>
                      <a:pt x="2163" y="359078"/>
                    </a:lnTo>
                    <a:lnTo>
                      <a:pt x="0" y="357997"/>
                    </a:lnTo>
                    <a:lnTo>
                      <a:pt x="192541" y="0"/>
                    </a:lnTo>
                    <a:close/>
                  </a:path>
                </a:pathLst>
              </a:custGeom>
              <a:gradFill>
                <a:gsLst>
                  <a:gs pos="30000">
                    <a:schemeClr val="bg1"/>
                  </a:gs>
                  <a:gs pos="100000">
                    <a:schemeClr val="bg1">
                      <a:alpha val="35000"/>
                    </a:schemeClr>
                  </a:gs>
                </a:gsLst>
                <a:lin ang="5400000" scaled="1"/>
              </a:gradFill>
              <a:ln>
                <a:noFill/>
              </a:ln>
            </p:spPr>
            <p:txBody>
              <a:bodyPr vert="horz" wrap="square" lIns="91440" tIns="45720" rIns="91440" bIns="45720" numCol="1" anchor="t" anchorCtr="0" compatLnSpc="1">
                <a:noAutofit/>
              </a:bodyPr>
              <a:lstStyle/>
              <a:p>
                <a:endParaRPr lang="id-ID"/>
              </a:p>
            </p:txBody>
          </p:sp>
          <p:sp>
            <p:nvSpPr>
              <p:cNvPr id="22" name="Freeform: Shape 21"/>
              <p:cNvSpPr>
                <a:spLocks noChangeArrowheads="1"/>
              </p:cNvSpPr>
              <p:nvPr userDrawn="1"/>
            </p:nvSpPr>
            <p:spPr bwMode="auto">
              <a:xfrm>
                <a:off x="14185729" y="2807005"/>
                <a:ext cx="1614479" cy="1501767"/>
              </a:xfrm>
              <a:custGeom>
                <a:avLst/>
                <a:gdLst>
                  <a:gd name="connsiteX0" fmla="*/ 2072690 w 2267043"/>
                  <a:gd name="connsiteY0" fmla="*/ 0 h 2108797"/>
                  <a:gd name="connsiteX1" fmla="*/ 2267043 w 2267043"/>
                  <a:gd name="connsiteY1" fmla="*/ 356544 h 2108797"/>
                  <a:gd name="connsiteX2" fmla="*/ 357626 w 2267043"/>
                  <a:gd name="connsiteY2" fmla="*/ 1963426 h 2108797"/>
                  <a:gd name="connsiteX3" fmla="*/ 250256 w 2267043"/>
                  <a:gd name="connsiteY3" fmla="*/ 2108797 h 2108797"/>
                  <a:gd name="connsiteX4" fmla="*/ 203492 w 2267043"/>
                  <a:gd name="connsiteY4" fmla="*/ 2036531 h 2108797"/>
                  <a:gd name="connsiteX5" fmla="*/ 0 w 2267043"/>
                  <a:gd name="connsiteY5" fmla="*/ 1763892 h 2108797"/>
                  <a:gd name="connsiteX6" fmla="*/ 38077 w 2267043"/>
                  <a:gd name="connsiteY6" fmla="*/ 1712331 h 2108797"/>
                  <a:gd name="connsiteX7" fmla="*/ 2072690 w 2267043"/>
                  <a:gd name="connsiteY7" fmla="*/ 0 h 210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043" h="2108797">
                    <a:moveTo>
                      <a:pt x="2072690" y="0"/>
                    </a:moveTo>
                    <a:lnTo>
                      <a:pt x="2267043" y="356544"/>
                    </a:lnTo>
                    <a:cubicBezTo>
                      <a:pt x="1515771" y="764821"/>
                      <a:pt x="870577" y="1315049"/>
                      <a:pt x="357626" y="1963426"/>
                    </a:cubicBezTo>
                    <a:lnTo>
                      <a:pt x="250256" y="2108797"/>
                    </a:lnTo>
                    <a:lnTo>
                      <a:pt x="203492" y="2036531"/>
                    </a:lnTo>
                    <a:lnTo>
                      <a:pt x="0" y="1763892"/>
                    </a:lnTo>
                    <a:lnTo>
                      <a:pt x="38077" y="1712331"/>
                    </a:lnTo>
                    <a:cubicBezTo>
                      <a:pt x="584545" y="1021504"/>
                      <a:pt x="1271927" y="435316"/>
                      <a:pt x="2072690" y="0"/>
                    </a:cubicBezTo>
                    <a:close/>
                  </a:path>
                </a:pathLst>
              </a:custGeom>
              <a:gradFill>
                <a:gsLst>
                  <a:gs pos="30000">
                    <a:schemeClr val="bg1"/>
                  </a:gs>
                  <a:gs pos="100000">
                    <a:schemeClr val="bg1">
                      <a:alpha val="35000"/>
                    </a:schemeClr>
                  </a:gs>
                </a:gsLst>
                <a:lin ang="5400000" scaled="1"/>
              </a:gradFill>
              <a:ln>
                <a:noFill/>
              </a:ln>
            </p:spPr>
            <p:txBody>
              <a:bodyPr vert="horz" wrap="square" lIns="91440" tIns="45720" rIns="91440" bIns="45720" numCol="1" anchor="t" anchorCtr="0" compatLnSpc="1">
                <a:noAutofit/>
              </a:bodyPr>
              <a:lstStyle/>
              <a:p>
                <a:endParaRPr lang="id-ID"/>
              </a:p>
            </p:txBody>
          </p:sp>
        </p:grpSp>
      </p:grpSp>
      <p:sp>
        <p:nvSpPr>
          <p:cNvPr id="4" name="Picture Placeholder 3"/>
          <p:cNvSpPr>
            <a:spLocks noGrp="1"/>
          </p:cNvSpPr>
          <p:nvPr>
            <p:ph type="pic" sz="quarter" idx="11"/>
          </p:nvPr>
        </p:nvSpPr>
        <p:spPr>
          <a:xfrm rot="1800000">
            <a:off x="12308427" y="2411086"/>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5" name="Picture Placeholder 3"/>
          <p:cNvSpPr>
            <a:spLocks noGrp="1"/>
          </p:cNvSpPr>
          <p:nvPr>
            <p:ph type="pic" sz="quarter" idx="12"/>
          </p:nvPr>
        </p:nvSpPr>
        <p:spPr>
          <a:xfrm rot="1800000">
            <a:off x="9245074" y="2221024"/>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6" name="Picture Placeholder 3"/>
          <p:cNvSpPr>
            <a:spLocks noGrp="1"/>
          </p:cNvSpPr>
          <p:nvPr>
            <p:ph type="pic" sz="quarter" idx="13"/>
          </p:nvPr>
        </p:nvSpPr>
        <p:spPr>
          <a:xfrm rot="1800000">
            <a:off x="10274295" y="5911944"/>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7" name="Picture Placeholder 3"/>
          <p:cNvSpPr>
            <a:spLocks noGrp="1"/>
          </p:cNvSpPr>
          <p:nvPr>
            <p:ph type="pic" sz="quarter" idx="14"/>
          </p:nvPr>
        </p:nvSpPr>
        <p:spPr>
          <a:xfrm rot="1800000">
            <a:off x="15508942" y="2219159"/>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8" name="Picture Placeholder 3"/>
          <p:cNvSpPr>
            <a:spLocks noGrp="1"/>
          </p:cNvSpPr>
          <p:nvPr>
            <p:ph type="pic" sz="quarter" idx="15"/>
          </p:nvPr>
        </p:nvSpPr>
        <p:spPr>
          <a:xfrm rot="1800000">
            <a:off x="13462655" y="5762305"/>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9" name="Picture Placeholder 3"/>
          <p:cNvSpPr>
            <a:spLocks noGrp="1"/>
          </p:cNvSpPr>
          <p:nvPr>
            <p:ph type="pic" sz="quarter" idx="16"/>
          </p:nvPr>
        </p:nvSpPr>
        <p:spPr>
          <a:xfrm rot="1800000">
            <a:off x="17228130" y="4650180"/>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10" name="Picture Placeholder 3"/>
          <p:cNvSpPr>
            <a:spLocks noGrp="1"/>
          </p:cNvSpPr>
          <p:nvPr>
            <p:ph type="pic" sz="quarter" idx="17"/>
          </p:nvPr>
        </p:nvSpPr>
        <p:spPr>
          <a:xfrm rot="1800000">
            <a:off x="14342558" y="-1044041"/>
            <a:ext cx="2089940" cy="3411035"/>
          </a:xfrm>
          <a:prstGeom prst="rect">
            <a:avLst/>
          </a:prstGeom>
          <a:solidFill>
            <a:schemeClr val="bg1">
              <a:alpha val="70000"/>
            </a:schemeClr>
          </a:solidFill>
          <a:effectLst>
            <a:outerShdw blurRad="1270000" dist="889000" dir="5400000" sx="85000" sy="85000" algn="t" rotWithShape="0">
              <a:prstClr val="black">
                <a:alpha val="40000"/>
              </a:prstClr>
            </a:outerShdw>
          </a:effectLst>
        </p:spPr>
        <p:txBody>
          <a:bodyPr/>
          <a:lstStyle>
            <a:lvl1pPr marL="0" indent="0" algn="ctr">
              <a:buNone/>
              <a:defRPr sz="3200">
                <a:solidFill>
                  <a:schemeClr val="tx1">
                    <a:lumMod val="50000"/>
                    <a:lumOff val="50000"/>
                  </a:schemeClr>
                </a:solidFill>
              </a:defRPr>
            </a:lvl1pPr>
          </a:lstStyle>
          <a:p>
            <a:endParaRPr lang="id-ID"/>
          </a:p>
        </p:txBody>
      </p:sp>
      <p:sp>
        <p:nvSpPr>
          <p:cNvPr id="29" name="Freeform: Shape 28"/>
          <p:cNvSpPr/>
          <p:nvPr userDrawn="1"/>
        </p:nvSpPr>
        <p:spPr>
          <a:xfrm>
            <a:off x="-1109454" y="7298604"/>
            <a:ext cx="1754660" cy="175466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1+#ppt_w/2"/>
                                          </p:val>
                                        </p:tav>
                                        <p:tav tm="100000">
                                          <p:val>
                                            <p:strVal val="#ppt_x"/>
                                          </p:val>
                                        </p:tav>
                                      </p:tavLst>
                                    </p:anim>
                                    <p:anim calcmode="lin" valueType="num">
                                      <p:cBhvr additive="base">
                                        <p:cTn id="16" dur="75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1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50" fill="hold"/>
                                        <p:tgtEl>
                                          <p:spTgt spid="7"/>
                                        </p:tgtEl>
                                        <p:attrNameLst>
                                          <p:attrName>ppt_x</p:attrName>
                                        </p:attrNameLst>
                                      </p:cBhvr>
                                      <p:tavLst>
                                        <p:tav tm="0">
                                          <p:val>
                                            <p:strVal val="1+#ppt_w/2"/>
                                          </p:val>
                                        </p:tav>
                                        <p:tav tm="100000">
                                          <p:val>
                                            <p:strVal val="#ppt_x"/>
                                          </p:val>
                                        </p:tav>
                                      </p:tavLst>
                                    </p:anim>
                                    <p:anim calcmode="lin" valueType="num">
                                      <p:cBhvr additive="base">
                                        <p:cTn id="28" dur="75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20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750" fill="hold"/>
                                        <p:tgtEl>
                                          <p:spTgt spid="9"/>
                                        </p:tgtEl>
                                        <p:attrNameLst>
                                          <p:attrName>ppt_x</p:attrName>
                                        </p:attrNameLst>
                                      </p:cBhvr>
                                      <p:tavLst>
                                        <p:tav tm="0">
                                          <p:val>
                                            <p:strVal val="1+#ppt_w/2"/>
                                          </p:val>
                                        </p:tav>
                                        <p:tav tm="100000">
                                          <p:val>
                                            <p:strVal val="#ppt_x"/>
                                          </p:val>
                                        </p:tav>
                                      </p:tavLst>
                                    </p:anim>
                                    <p:anim calcmode="lin" valueType="num">
                                      <p:cBhvr additive="base">
                                        <p:cTn id="3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088712" y="2238322"/>
            <a:ext cx="6496156" cy="6496156"/>
          </a:xfrm>
          <a:custGeom>
            <a:avLst/>
            <a:gdLst>
              <a:gd name="connsiteX0" fmla="*/ 3248078 w 6496156"/>
              <a:gd name="connsiteY0" fmla="*/ 0 h 6496156"/>
              <a:gd name="connsiteX1" fmla="*/ 6496156 w 6496156"/>
              <a:gd name="connsiteY1" fmla="*/ 3248078 h 6496156"/>
              <a:gd name="connsiteX2" fmla="*/ 3248078 w 6496156"/>
              <a:gd name="connsiteY2" fmla="*/ 6496156 h 6496156"/>
              <a:gd name="connsiteX3" fmla="*/ 0 w 6496156"/>
              <a:gd name="connsiteY3" fmla="*/ 3248078 h 6496156"/>
              <a:gd name="connsiteX4" fmla="*/ 3248078 w 6496156"/>
              <a:gd name="connsiteY4" fmla="*/ 0 h 649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156" h="6496156">
                <a:moveTo>
                  <a:pt x="3248078" y="0"/>
                </a:moveTo>
                <a:cubicBezTo>
                  <a:pt x="5041942" y="0"/>
                  <a:pt x="6496156" y="1454214"/>
                  <a:pt x="6496156" y="3248078"/>
                </a:cubicBezTo>
                <a:cubicBezTo>
                  <a:pt x="6496156" y="5041942"/>
                  <a:pt x="5041942" y="6496156"/>
                  <a:pt x="3248078" y="6496156"/>
                </a:cubicBezTo>
                <a:cubicBezTo>
                  <a:pt x="1454214" y="6496156"/>
                  <a:pt x="0" y="5041942"/>
                  <a:pt x="0" y="3248078"/>
                </a:cubicBezTo>
                <a:cubicBezTo>
                  <a:pt x="0" y="1454214"/>
                  <a:pt x="1454214" y="0"/>
                  <a:pt x="3248078" y="0"/>
                </a:cubicBezTo>
                <a:close/>
              </a:path>
            </a:pathLst>
          </a:custGeom>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Rectangle 5"/>
          <p:cNvSpPr/>
          <p:nvPr userDrawn="1"/>
        </p:nvSpPr>
        <p:spPr>
          <a:xfrm>
            <a:off x="529389" y="360947"/>
            <a:ext cx="216568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userDrawn="1"/>
        </p:nvSpPr>
        <p:spPr>
          <a:xfrm>
            <a:off x="1887795" y="0"/>
            <a:ext cx="7851364"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9739159" y="5486400"/>
            <a:ext cx="7850084"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9" name="Group 8"/>
          <p:cNvGrpSpPr/>
          <p:nvPr userDrawn="1"/>
        </p:nvGrpSpPr>
        <p:grpSpPr>
          <a:xfrm>
            <a:off x="11543105" y="6738776"/>
            <a:ext cx="4242192" cy="8468047"/>
            <a:chOff x="1264256" y="645824"/>
            <a:chExt cx="2821047" cy="5631230"/>
          </a:xfrm>
        </p:grpSpPr>
        <p:grpSp>
          <p:nvGrpSpPr>
            <p:cNvPr id="10" name="Группа 84"/>
            <p:cNvGrpSpPr/>
            <p:nvPr/>
          </p:nvGrpSpPr>
          <p:grpSpPr>
            <a:xfrm>
              <a:off x="1264256" y="645824"/>
              <a:ext cx="2821047" cy="5631230"/>
              <a:chOff x="3421706" y="1143000"/>
              <a:chExt cx="2530932" cy="5052117"/>
            </a:xfrm>
          </p:grpSpPr>
          <p:sp>
            <p:nvSpPr>
              <p:cNvPr id="12" name="Скругленный прямоугольник 85"/>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13" name="Скругленный прямоугольник 86"/>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14" name="Скругленный прямоугольник 87"/>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15" name="Скругленный прямоугольник 88"/>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16" name="Скругленный прямоугольник 89"/>
              <p:cNvSpPr/>
              <p:nvPr userDrawn="1"/>
            </p:nvSpPr>
            <p:spPr>
              <a:xfrm>
                <a:off x="3453659" y="1143000"/>
                <a:ext cx="2465281" cy="5052117"/>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dirty="0"/>
              </a:p>
            </p:txBody>
          </p:sp>
          <p:sp>
            <p:nvSpPr>
              <p:cNvPr id="17" name="Овал 90"/>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18" name="Скругленный прямоугольник 91"/>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19" name="Овал 92"/>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20" name="Овал 93"/>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grpSp>
        <p:sp>
          <p:nvSpPr>
            <p:cNvPr id="11" name="Rectangle 10"/>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1" name="Group 20"/>
          <p:cNvGrpSpPr/>
          <p:nvPr userDrawn="1"/>
        </p:nvGrpSpPr>
        <p:grpSpPr>
          <a:xfrm>
            <a:off x="3692381" y="1252376"/>
            <a:ext cx="4242192" cy="8468047"/>
            <a:chOff x="1264256" y="645824"/>
            <a:chExt cx="2821047" cy="5631230"/>
          </a:xfrm>
        </p:grpSpPr>
        <p:grpSp>
          <p:nvGrpSpPr>
            <p:cNvPr id="22" name="Группа 84"/>
            <p:cNvGrpSpPr/>
            <p:nvPr/>
          </p:nvGrpSpPr>
          <p:grpSpPr>
            <a:xfrm>
              <a:off x="1264256" y="645824"/>
              <a:ext cx="2821047" cy="5631230"/>
              <a:chOff x="3421706" y="1143000"/>
              <a:chExt cx="2530932" cy="5052117"/>
            </a:xfrm>
          </p:grpSpPr>
          <p:sp>
            <p:nvSpPr>
              <p:cNvPr id="24" name="Скругленный прямоугольник 85"/>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25" name="Скругленный прямоугольник 86"/>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26" name="Скругленный прямоугольник 87"/>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27" name="Скругленный прямоугольник 88"/>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28" name="Скругленный прямоугольник 89"/>
              <p:cNvSpPr/>
              <p:nvPr userDrawn="1"/>
            </p:nvSpPr>
            <p:spPr>
              <a:xfrm>
                <a:off x="3453659" y="1143000"/>
                <a:ext cx="2465281" cy="5052117"/>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dirty="0"/>
              </a:p>
            </p:txBody>
          </p:sp>
          <p:sp>
            <p:nvSpPr>
              <p:cNvPr id="29" name="Овал 90"/>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30" name="Скругленный прямоугольник 91"/>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31" name="Овал 92"/>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sp>
            <p:nvSpPr>
              <p:cNvPr id="32" name="Овал 93"/>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5"/>
              </a:p>
            </p:txBody>
          </p:sp>
        </p:grpSp>
        <p:sp>
          <p:nvSpPr>
            <p:cNvPr id="23" name="Rectangle 22"/>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Picture Placeholder 13"/>
          <p:cNvSpPr>
            <a:spLocks noGrp="1"/>
          </p:cNvSpPr>
          <p:nvPr>
            <p:ph type="pic" sz="quarter" idx="17"/>
          </p:nvPr>
        </p:nvSpPr>
        <p:spPr>
          <a:xfrm>
            <a:off x="4049486" y="2102831"/>
            <a:ext cx="3526396" cy="642863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5" name="Picture Placeholder 13"/>
          <p:cNvSpPr>
            <a:spLocks noGrp="1"/>
          </p:cNvSpPr>
          <p:nvPr>
            <p:ph type="pic" sz="quarter" idx="18"/>
          </p:nvPr>
        </p:nvSpPr>
        <p:spPr>
          <a:xfrm>
            <a:off x="11928031" y="7598106"/>
            <a:ext cx="3526396" cy="642863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Picture Placeholder 13"/>
          <p:cNvSpPr>
            <a:spLocks noGrp="1"/>
          </p:cNvSpPr>
          <p:nvPr>
            <p:ph type="pic" sz="quarter" idx="17"/>
          </p:nvPr>
        </p:nvSpPr>
        <p:spPr>
          <a:xfrm>
            <a:off x="9702800" y="1816769"/>
            <a:ext cx="9774238" cy="733926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4" name="Picture Placeholder 13"/>
          <p:cNvSpPr>
            <a:spLocks noGrp="1"/>
          </p:cNvSpPr>
          <p:nvPr>
            <p:ph type="pic" sz="quarter" idx="18"/>
          </p:nvPr>
        </p:nvSpPr>
        <p:spPr>
          <a:xfrm>
            <a:off x="0" y="1816769"/>
            <a:ext cx="9774238" cy="733926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13"/>
          <p:cNvSpPr>
            <a:spLocks noGrp="1"/>
          </p:cNvSpPr>
          <p:nvPr>
            <p:ph type="pic" sz="quarter" idx="18"/>
          </p:nvPr>
        </p:nvSpPr>
        <p:spPr>
          <a:xfrm>
            <a:off x="0" y="1"/>
            <a:ext cx="9774238" cy="109728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08139" y="3056021"/>
            <a:ext cx="4860760" cy="4860758"/>
          </a:xfrm>
          <a:custGeom>
            <a:avLst/>
            <a:gdLst>
              <a:gd name="connsiteX0" fmla="*/ 2605881 w 5211762"/>
              <a:gd name="connsiteY0" fmla="*/ 0 h 5211760"/>
              <a:gd name="connsiteX1" fmla="*/ 5211762 w 5211762"/>
              <a:gd name="connsiteY1" fmla="*/ 2605880 h 5211760"/>
              <a:gd name="connsiteX2" fmla="*/ 2605881 w 5211762"/>
              <a:gd name="connsiteY2" fmla="*/ 5211760 h 5211760"/>
              <a:gd name="connsiteX3" fmla="*/ 0 w 5211762"/>
              <a:gd name="connsiteY3" fmla="*/ 2605880 h 5211760"/>
              <a:gd name="connsiteX4" fmla="*/ 2605881 w 5211762"/>
              <a:gd name="connsiteY4" fmla="*/ 0 h 5211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762" h="5211760">
                <a:moveTo>
                  <a:pt x="2605881" y="0"/>
                </a:moveTo>
                <a:cubicBezTo>
                  <a:pt x="4045069" y="0"/>
                  <a:pt x="5211762" y="1166692"/>
                  <a:pt x="5211762" y="2605880"/>
                </a:cubicBezTo>
                <a:cubicBezTo>
                  <a:pt x="5211762" y="4045068"/>
                  <a:pt x="4045069" y="5211760"/>
                  <a:pt x="2605881" y="5211760"/>
                </a:cubicBezTo>
                <a:cubicBezTo>
                  <a:pt x="1166693" y="5211760"/>
                  <a:pt x="0" y="4045068"/>
                  <a:pt x="0" y="2605880"/>
                </a:cubicBezTo>
                <a:cubicBezTo>
                  <a:pt x="0" y="1166692"/>
                  <a:pt x="1166693" y="0"/>
                  <a:pt x="2605881" y="0"/>
                </a:cubicBezTo>
                <a:close/>
              </a:path>
            </a:pathLst>
          </a:custGeom>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13"/>
          <p:cNvSpPr>
            <a:spLocks noGrp="1"/>
          </p:cNvSpPr>
          <p:nvPr>
            <p:ph type="pic" sz="quarter" idx="18"/>
          </p:nvPr>
        </p:nvSpPr>
        <p:spPr>
          <a:xfrm>
            <a:off x="5269831" y="1"/>
            <a:ext cx="5269831" cy="109728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 name="Picture Placeholder 13"/>
          <p:cNvSpPr>
            <a:spLocks noGrp="1"/>
          </p:cNvSpPr>
          <p:nvPr>
            <p:ph type="pic" sz="quarter" idx="18"/>
          </p:nvPr>
        </p:nvSpPr>
        <p:spPr>
          <a:xfrm>
            <a:off x="1150375" y="1605269"/>
            <a:ext cx="8588938" cy="755578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305046" y="2840140"/>
            <a:ext cx="4274810" cy="2640419"/>
          </a:xfrm>
          <a:custGeom>
            <a:avLst/>
            <a:gdLst>
              <a:gd name="connsiteX0" fmla="*/ 242047 w 4274810"/>
              <a:gd name="connsiteY0" fmla="*/ 0 h 2640419"/>
              <a:gd name="connsiteX1" fmla="*/ 4032763 w 4274810"/>
              <a:gd name="connsiteY1" fmla="*/ 0 h 2640419"/>
              <a:gd name="connsiteX2" fmla="*/ 4274810 w 4274810"/>
              <a:gd name="connsiteY2" fmla="*/ 242047 h 2640419"/>
              <a:gd name="connsiteX3" fmla="*/ 4274810 w 4274810"/>
              <a:gd name="connsiteY3" fmla="*/ 2398372 h 2640419"/>
              <a:gd name="connsiteX4" fmla="*/ 4032763 w 4274810"/>
              <a:gd name="connsiteY4" fmla="*/ 2640419 h 2640419"/>
              <a:gd name="connsiteX5" fmla="*/ 242047 w 4274810"/>
              <a:gd name="connsiteY5" fmla="*/ 2640419 h 2640419"/>
              <a:gd name="connsiteX6" fmla="*/ 0 w 4274810"/>
              <a:gd name="connsiteY6" fmla="*/ 2398372 h 2640419"/>
              <a:gd name="connsiteX7" fmla="*/ 0 w 4274810"/>
              <a:gd name="connsiteY7" fmla="*/ 242047 h 2640419"/>
              <a:gd name="connsiteX8" fmla="*/ 242047 w 4274810"/>
              <a:gd name="connsiteY8" fmla="*/ 0 h 26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4810" h="2640419">
                <a:moveTo>
                  <a:pt x="242047" y="0"/>
                </a:moveTo>
                <a:lnTo>
                  <a:pt x="4032763" y="0"/>
                </a:lnTo>
                <a:cubicBezTo>
                  <a:pt x="4166442" y="0"/>
                  <a:pt x="4274810" y="108368"/>
                  <a:pt x="4274810" y="242047"/>
                </a:cubicBezTo>
                <a:lnTo>
                  <a:pt x="4274810" y="2398372"/>
                </a:lnTo>
                <a:cubicBezTo>
                  <a:pt x="4274810" y="2532051"/>
                  <a:pt x="4166442" y="2640419"/>
                  <a:pt x="4032763" y="2640419"/>
                </a:cubicBezTo>
                <a:lnTo>
                  <a:pt x="242047" y="2640419"/>
                </a:lnTo>
                <a:cubicBezTo>
                  <a:pt x="108368" y="2640419"/>
                  <a:pt x="0" y="2532051"/>
                  <a:pt x="0" y="2398372"/>
                </a:cubicBezTo>
                <a:lnTo>
                  <a:pt x="0" y="242047"/>
                </a:lnTo>
                <a:cubicBezTo>
                  <a:pt x="0" y="108368"/>
                  <a:pt x="108368" y="0"/>
                  <a:pt x="242047" y="0"/>
                </a:cubicBezTo>
                <a:close/>
              </a:path>
            </a:pathLst>
          </a:custGeom>
          <a:solidFill>
            <a:schemeClr val="bg1">
              <a:lumMod val="95000"/>
            </a:schemeClr>
          </a:solidFill>
          <a:effectLst>
            <a:outerShdw blurRad="685800" dist="381000" dir="5400000" sx="90000" sy="90000" algn="t" rotWithShape="0">
              <a:prstClr val="black">
                <a:alpha val="40000"/>
              </a:prst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0" name="Picture Placeholder 9"/>
          <p:cNvSpPr>
            <a:spLocks noGrp="1"/>
          </p:cNvSpPr>
          <p:nvPr>
            <p:ph type="pic" sz="quarter" idx="11"/>
          </p:nvPr>
        </p:nvSpPr>
        <p:spPr>
          <a:xfrm>
            <a:off x="14889489" y="2840140"/>
            <a:ext cx="4274810" cy="2640419"/>
          </a:xfrm>
          <a:custGeom>
            <a:avLst/>
            <a:gdLst>
              <a:gd name="connsiteX0" fmla="*/ 242047 w 4274810"/>
              <a:gd name="connsiteY0" fmla="*/ 0 h 2640419"/>
              <a:gd name="connsiteX1" fmla="*/ 4032763 w 4274810"/>
              <a:gd name="connsiteY1" fmla="*/ 0 h 2640419"/>
              <a:gd name="connsiteX2" fmla="*/ 4274810 w 4274810"/>
              <a:gd name="connsiteY2" fmla="*/ 242047 h 2640419"/>
              <a:gd name="connsiteX3" fmla="*/ 4274810 w 4274810"/>
              <a:gd name="connsiteY3" fmla="*/ 2398372 h 2640419"/>
              <a:gd name="connsiteX4" fmla="*/ 4032763 w 4274810"/>
              <a:gd name="connsiteY4" fmla="*/ 2640419 h 2640419"/>
              <a:gd name="connsiteX5" fmla="*/ 242047 w 4274810"/>
              <a:gd name="connsiteY5" fmla="*/ 2640419 h 2640419"/>
              <a:gd name="connsiteX6" fmla="*/ 0 w 4274810"/>
              <a:gd name="connsiteY6" fmla="*/ 2398372 h 2640419"/>
              <a:gd name="connsiteX7" fmla="*/ 0 w 4274810"/>
              <a:gd name="connsiteY7" fmla="*/ 242047 h 2640419"/>
              <a:gd name="connsiteX8" fmla="*/ 242047 w 4274810"/>
              <a:gd name="connsiteY8" fmla="*/ 0 h 26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4810" h="2640419">
                <a:moveTo>
                  <a:pt x="242047" y="0"/>
                </a:moveTo>
                <a:lnTo>
                  <a:pt x="4032763" y="0"/>
                </a:lnTo>
                <a:cubicBezTo>
                  <a:pt x="4166442" y="0"/>
                  <a:pt x="4274810" y="108368"/>
                  <a:pt x="4274810" y="242047"/>
                </a:cubicBezTo>
                <a:lnTo>
                  <a:pt x="4274810" y="2398372"/>
                </a:lnTo>
                <a:cubicBezTo>
                  <a:pt x="4274810" y="2532051"/>
                  <a:pt x="4166442" y="2640419"/>
                  <a:pt x="4032763" y="2640419"/>
                </a:cubicBezTo>
                <a:lnTo>
                  <a:pt x="242047" y="2640419"/>
                </a:lnTo>
                <a:cubicBezTo>
                  <a:pt x="108368" y="2640419"/>
                  <a:pt x="0" y="2532051"/>
                  <a:pt x="0" y="2398372"/>
                </a:cubicBezTo>
                <a:lnTo>
                  <a:pt x="0" y="242047"/>
                </a:lnTo>
                <a:cubicBezTo>
                  <a:pt x="0" y="108368"/>
                  <a:pt x="108368" y="0"/>
                  <a:pt x="242047" y="0"/>
                </a:cubicBezTo>
                <a:close/>
              </a:path>
            </a:pathLst>
          </a:custGeom>
          <a:solidFill>
            <a:schemeClr val="bg1">
              <a:lumMod val="95000"/>
            </a:schemeClr>
          </a:solidFill>
          <a:effectLst>
            <a:outerShdw blurRad="685800" dist="381000" dir="5400000" sx="90000" sy="90000" algn="t" rotWithShape="0">
              <a:prstClr val="black">
                <a:alpha val="40000"/>
              </a:prst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1" name="Picture Placeholder 10"/>
          <p:cNvSpPr>
            <a:spLocks noGrp="1"/>
          </p:cNvSpPr>
          <p:nvPr>
            <p:ph type="pic" sz="quarter" idx="12"/>
          </p:nvPr>
        </p:nvSpPr>
        <p:spPr>
          <a:xfrm>
            <a:off x="10305046" y="5876620"/>
            <a:ext cx="4274810" cy="2640419"/>
          </a:xfrm>
          <a:custGeom>
            <a:avLst/>
            <a:gdLst>
              <a:gd name="connsiteX0" fmla="*/ 242047 w 4274810"/>
              <a:gd name="connsiteY0" fmla="*/ 0 h 2640419"/>
              <a:gd name="connsiteX1" fmla="*/ 4032763 w 4274810"/>
              <a:gd name="connsiteY1" fmla="*/ 0 h 2640419"/>
              <a:gd name="connsiteX2" fmla="*/ 4274810 w 4274810"/>
              <a:gd name="connsiteY2" fmla="*/ 242047 h 2640419"/>
              <a:gd name="connsiteX3" fmla="*/ 4274810 w 4274810"/>
              <a:gd name="connsiteY3" fmla="*/ 2398372 h 2640419"/>
              <a:gd name="connsiteX4" fmla="*/ 4032763 w 4274810"/>
              <a:gd name="connsiteY4" fmla="*/ 2640419 h 2640419"/>
              <a:gd name="connsiteX5" fmla="*/ 242047 w 4274810"/>
              <a:gd name="connsiteY5" fmla="*/ 2640419 h 2640419"/>
              <a:gd name="connsiteX6" fmla="*/ 0 w 4274810"/>
              <a:gd name="connsiteY6" fmla="*/ 2398372 h 2640419"/>
              <a:gd name="connsiteX7" fmla="*/ 0 w 4274810"/>
              <a:gd name="connsiteY7" fmla="*/ 242047 h 2640419"/>
              <a:gd name="connsiteX8" fmla="*/ 242047 w 4274810"/>
              <a:gd name="connsiteY8" fmla="*/ 0 h 26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4810" h="2640419">
                <a:moveTo>
                  <a:pt x="242047" y="0"/>
                </a:moveTo>
                <a:lnTo>
                  <a:pt x="4032763" y="0"/>
                </a:lnTo>
                <a:cubicBezTo>
                  <a:pt x="4166442" y="0"/>
                  <a:pt x="4274810" y="108368"/>
                  <a:pt x="4274810" y="242047"/>
                </a:cubicBezTo>
                <a:lnTo>
                  <a:pt x="4274810" y="2398372"/>
                </a:lnTo>
                <a:cubicBezTo>
                  <a:pt x="4274810" y="2532051"/>
                  <a:pt x="4166442" y="2640419"/>
                  <a:pt x="4032763" y="2640419"/>
                </a:cubicBezTo>
                <a:lnTo>
                  <a:pt x="242047" y="2640419"/>
                </a:lnTo>
                <a:cubicBezTo>
                  <a:pt x="108368" y="2640419"/>
                  <a:pt x="0" y="2532051"/>
                  <a:pt x="0" y="2398372"/>
                </a:cubicBezTo>
                <a:lnTo>
                  <a:pt x="0" y="242047"/>
                </a:lnTo>
                <a:cubicBezTo>
                  <a:pt x="0" y="108368"/>
                  <a:pt x="108368" y="0"/>
                  <a:pt x="242047" y="0"/>
                </a:cubicBezTo>
                <a:close/>
              </a:path>
            </a:pathLst>
          </a:custGeom>
          <a:solidFill>
            <a:schemeClr val="bg1">
              <a:lumMod val="95000"/>
            </a:schemeClr>
          </a:solidFill>
          <a:effectLst>
            <a:outerShdw blurRad="685800" dist="381000" dir="5400000" sx="90000" sy="90000" algn="t" rotWithShape="0">
              <a:prstClr val="black">
                <a:alpha val="40000"/>
              </a:prst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2" name="Picture Placeholder 11"/>
          <p:cNvSpPr>
            <a:spLocks noGrp="1"/>
          </p:cNvSpPr>
          <p:nvPr>
            <p:ph type="pic" sz="quarter" idx="13"/>
          </p:nvPr>
        </p:nvSpPr>
        <p:spPr>
          <a:xfrm>
            <a:off x="14889489" y="5876620"/>
            <a:ext cx="4274810" cy="2640419"/>
          </a:xfrm>
          <a:custGeom>
            <a:avLst/>
            <a:gdLst>
              <a:gd name="connsiteX0" fmla="*/ 242047 w 4274810"/>
              <a:gd name="connsiteY0" fmla="*/ 0 h 2640419"/>
              <a:gd name="connsiteX1" fmla="*/ 4032763 w 4274810"/>
              <a:gd name="connsiteY1" fmla="*/ 0 h 2640419"/>
              <a:gd name="connsiteX2" fmla="*/ 4274810 w 4274810"/>
              <a:gd name="connsiteY2" fmla="*/ 242047 h 2640419"/>
              <a:gd name="connsiteX3" fmla="*/ 4274810 w 4274810"/>
              <a:gd name="connsiteY3" fmla="*/ 2398372 h 2640419"/>
              <a:gd name="connsiteX4" fmla="*/ 4032763 w 4274810"/>
              <a:gd name="connsiteY4" fmla="*/ 2640419 h 2640419"/>
              <a:gd name="connsiteX5" fmla="*/ 242047 w 4274810"/>
              <a:gd name="connsiteY5" fmla="*/ 2640419 h 2640419"/>
              <a:gd name="connsiteX6" fmla="*/ 0 w 4274810"/>
              <a:gd name="connsiteY6" fmla="*/ 2398372 h 2640419"/>
              <a:gd name="connsiteX7" fmla="*/ 0 w 4274810"/>
              <a:gd name="connsiteY7" fmla="*/ 242047 h 2640419"/>
              <a:gd name="connsiteX8" fmla="*/ 242047 w 4274810"/>
              <a:gd name="connsiteY8" fmla="*/ 0 h 26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4810" h="2640419">
                <a:moveTo>
                  <a:pt x="242047" y="0"/>
                </a:moveTo>
                <a:lnTo>
                  <a:pt x="4032763" y="0"/>
                </a:lnTo>
                <a:cubicBezTo>
                  <a:pt x="4166442" y="0"/>
                  <a:pt x="4274810" y="108368"/>
                  <a:pt x="4274810" y="242047"/>
                </a:cubicBezTo>
                <a:lnTo>
                  <a:pt x="4274810" y="2398372"/>
                </a:lnTo>
                <a:cubicBezTo>
                  <a:pt x="4274810" y="2532051"/>
                  <a:pt x="4166442" y="2640419"/>
                  <a:pt x="4032763" y="2640419"/>
                </a:cubicBezTo>
                <a:lnTo>
                  <a:pt x="242047" y="2640419"/>
                </a:lnTo>
                <a:cubicBezTo>
                  <a:pt x="108368" y="2640419"/>
                  <a:pt x="0" y="2532051"/>
                  <a:pt x="0" y="2398372"/>
                </a:cubicBezTo>
                <a:lnTo>
                  <a:pt x="0" y="242047"/>
                </a:lnTo>
                <a:cubicBezTo>
                  <a:pt x="0" y="108368"/>
                  <a:pt x="108368" y="0"/>
                  <a:pt x="242047" y="0"/>
                </a:cubicBezTo>
                <a:close/>
              </a:path>
            </a:pathLst>
          </a:custGeom>
          <a:solidFill>
            <a:schemeClr val="bg1">
              <a:lumMod val="95000"/>
            </a:schemeClr>
          </a:solidFill>
          <a:effectLst>
            <a:outerShdw blurRad="685800" dist="381000" dir="5400000" sx="90000" sy="90000" algn="t" rotWithShape="0">
              <a:prstClr val="black">
                <a:alpha val="40000"/>
              </a:prst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12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499511" y="3410729"/>
            <a:ext cx="4451684" cy="4451684"/>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p:spPr>
        <p:txBody>
          <a:bodyPr wrap="square">
            <a:noAutofit/>
          </a:bodyPr>
          <a:lstStyle>
            <a:lvl1pPr marL="0" indent="0" algn="ctr">
              <a:buNone/>
              <a:defRPr sz="2800">
                <a:solidFill>
                  <a:schemeClr val="bg1">
                    <a:lumMod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975617" y="2657061"/>
            <a:ext cx="952030" cy="952030"/>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p:spPr>
        <p:txBody>
          <a:bodyPr wrap="square">
            <a:noAutofit/>
          </a:bodyPr>
          <a:lstStyle>
            <a:lvl1pPr marL="0" indent="0" algn="ctr">
              <a:buNone/>
              <a:defRPr sz="1100">
                <a:solidFill>
                  <a:schemeClr val="bg1">
                    <a:lumMod val="50000"/>
                  </a:schemeClr>
                </a:solidFill>
              </a:defRPr>
            </a:lvl1pPr>
          </a:lstStyle>
          <a:p>
            <a:endParaRPr lang="id-ID"/>
          </a:p>
        </p:txBody>
      </p:sp>
      <p:sp>
        <p:nvSpPr>
          <p:cNvPr id="7" name="Picture Placeholder 5"/>
          <p:cNvSpPr>
            <a:spLocks noGrp="1"/>
          </p:cNvSpPr>
          <p:nvPr>
            <p:ph type="pic" sz="quarter" idx="11"/>
          </p:nvPr>
        </p:nvSpPr>
        <p:spPr>
          <a:xfrm>
            <a:off x="8975617" y="4225943"/>
            <a:ext cx="952030" cy="952030"/>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p:spPr>
        <p:txBody>
          <a:bodyPr wrap="square">
            <a:noAutofit/>
          </a:bodyPr>
          <a:lstStyle>
            <a:lvl1pPr marL="0" indent="0" algn="ctr">
              <a:buNone/>
              <a:defRPr sz="1100">
                <a:solidFill>
                  <a:schemeClr val="bg1">
                    <a:lumMod val="50000"/>
                  </a:schemeClr>
                </a:solidFill>
              </a:defRPr>
            </a:lvl1pPr>
          </a:lstStyle>
          <a:p>
            <a:endParaRPr lang="id-ID"/>
          </a:p>
        </p:txBody>
      </p:sp>
      <p:sp>
        <p:nvSpPr>
          <p:cNvPr id="8" name="Picture Placeholder 5"/>
          <p:cNvSpPr>
            <a:spLocks noGrp="1"/>
          </p:cNvSpPr>
          <p:nvPr>
            <p:ph type="pic" sz="quarter" idx="12"/>
          </p:nvPr>
        </p:nvSpPr>
        <p:spPr>
          <a:xfrm>
            <a:off x="8975617" y="5794827"/>
            <a:ext cx="952030" cy="952030"/>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p:spPr>
        <p:txBody>
          <a:bodyPr wrap="square">
            <a:noAutofit/>
          </a:bodyPr>
          <a:lstStyle>
            <a:lvl1pPr marL="0" indent="0" algn="ctr">
              <a:buNone/>
              <a:defRPr sz="1100">
                <a:solidFill>
                  <a:schemeClr val="bg1">
                    <a:lumMod val="50000"/>
                  </a:schemeClr>
                </a:solidFill>
              </a:defRPr>
            </a:lvl1pPr>
          </a:lstStyle>
          <a:p>
            <a:endParaRPr lang="id-ID"/>
          </a:p>
        </p:txBody>
      </p:sp>
      <p:sp>
        <p:nvSpPr>
          <p:cNvPr id="9" name="Picture Placeholder 5"/>
          <p:cNvSpPr>
            <a:spLocks noGrp="1"/>
          </p:cNvSpPr>
          <p:nvPr>
            <p:ph type="pic" sz="quarter" idx="13"/>
          </p:nvPr>
        </p:nvSpPr>
        <p:spPr>
          <a:xfrm>
            <a:off x="8975617" y="7363708"/>
            <a:ext cx="952030" cy="952030"/>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p:spPr>
        <p:txBody>
          <a:bodyPr wrap="square">
            <a:noAutofit/>
          </a:bodyPr>
          <a:lstStyle>
            <a:lvl1pPr marL="0" indent="0" algn="ctr">
              <a:buNone/>
              <a:defRPr sz="1100">
                <a:solidFill>
                  <a:schemeClr val="bg1">
                    <a:lumMod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50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50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50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25137" y="5378450"/>
            <a:ext cx="2226616" cy="3072225"/>
          </a:xfrm>
          <a:custGeom>
            <a:avLst/>
            <a:gdLst>
              <a:gd name="connsiteX0" fmla="*/ 136825 w 1992496"/>
              <a:gd name="connsiteY0" fmla="*/ 0 h 2795541"/>
              <a:gd name="connsiteX1" fmla="*/ 1992496 w 1992496"/>
              <a:gd name="connsiteY1" fmla="*/ 0 h 2795541"/>
              <a:gd name="connsiteX2" fmla="*/ 1992496 w 1992496"/>
              <a:gd name="connsiteY2" fmla="*/ 2795541 h 2795541"/>
              <a:gd name="connsiteX3" fmla="*/ 136825 w 1992496"/>
              <a:gd name="connsiteY3" fmla="*/ 2795541 h 2795541"/>
              <a:gd name="connsiteX4" fmla="*/ 0 w 1992496"/>
              <a:gd name="connsiteY4" fmla="*/ 2658716 h 2795541"/>
              <a:gd name="connsiteX5" fmla="*/ 0 w 1992496"/>
              <a:gd name="connsiteY5" fmla="*/ 136825 h 2795541"/>
              <a:gd name="connsiteX6" fmla="*/ 136825 w 1992496"/>
              <a:gd name="connsiteY6" fmla="*/ 0 h 279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2496" h="2795541">
                <a:moveTo>
                  <a:pt x="136825" y="0"/>
                </a:moveTo>
                <a:lnTo>
                  <a:pt x="1992496" y="0"/>
                </a:lnTo>
                <a:lnTo>
                  <a:pt x="1992496" y="2795541"/>
                </a:lnTo>
                <a:lnTo>
                  <a:pt x="136825" y="2795541"/>
                </a:lnTo>
                <a:cubicBezTo>
                  <a:pt x="61259" y="2795541"/>
                  <a:pt x="0" y="2734282"/>
                  <a:pt x="0" y="2658716"/>
                </a:cubicBezTo>
                <a:lnTo>
                  <a:pt x="0" y="136825"/>
                </a:lnTo>
                <a:cubicBezTo>
                  <a:pt x="0" y="61259"/>
                  <a:pt x="61259" y="0"/>
                  <a:pt x="136825" y="0"/>
                </a:cubicBezTo>
                <a:close/>
              </a:path>
            </a:pathLst>
          </a:custGeom>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9678421" y="560439"/>
            <a:ext cx="9243306" cy="9851922"/>
          </a:xfrm>
          <a:prstGeom prst="rect">
            <a:avLst/>
          </a:prstGeom>
          <a:solidFill>
            <a:schemeClr val="bg1">
              <a:lumMod val="95000"/>
              <a:alpha val="50000"/>
            </a:schemeClr>
          </a:solidFill>
        </p:spPr>
        <p:txBody>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2238" y="3031958"/>
            <a:ext cx="4492565" cy="2791326"/>
          </a:xfrm>
          <a:custGeom>
            <a:avLst/>
            <a:gdLst>
              <a:gd name="connsiteX0" fmla="*/ 102637 w 4492565"/>
              <a:gd name="connsiteY0" fmla="*/ 0 h 2791326"/>
              <a:gd name="connsiteX1" fmla="*/ 4389928 w 4492565"/>
              <a:gd name="connsiteY1" fmla="*/ 0 h 2791326"/>
              <a:gd name="connsiteX2" fmla="*/ 4492565 w 4492565"/>
              <a:gd name="connsiteY2" fmla="*/ 102637 h 2791326"/>
              <a:gd name="connsiteX3" fmla="*/ 4492565 w 4492565"/>
              <a:gd name="connsiteY3" fmla="*/ 2791326 h 2791326"/>
              <a:gd name="connsiteX4" fmla="*/ 0 w 4492565"/>
              <a:gd name="connsiteY4" fmla="*/ 2791326 h 2791326"/>
              <a:gd name="connsiteX5" fmla="*/ 0 w 4492565"/>
              <a:gd name="connsiteY5" fmla="*/ 102637 h 2791326"/>
              <a:gd name="connsiteX6" fmla="*/ 102637 w 4492565"/>
              <a:gd name="connsiteY6" fmla="*/ 0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565" h="2791326">
                <a:moveTo>
                  <a:pt x="102637" y="0"/>
                </a:moveTo>
                <a:lnTo>
                  <a:pt x="4389928" y="0"/>
                </a:lnTo>
                <a:cubicBezTo>
                  <a:pt x="4446613" y="0"/>
                  <a:pt x="4492565" y="45952"/>
                  <a:pt x="4492565" y="102637"/>
                </a:cubicBezTo>
                <a:lnTo>
                  <a:pt x="4492565" y="2791326"/>
                </a:lnTo>
                <a:lnTo>
                  <a:pt x="0" y="2791326"/>
                </a:lnTo>
                <a:lnTo>
                  <a:pt x="0" y="102637"/>
                </a:lnTo>
                <a:cubicBezTo>
                  <a:pt x="0" y="45952"/>
                  <a:pt x="45952" y="0"/>
                  <a:pt x="102637" y="0"/>
                </a:cubicBezTo>
                <a:close/>
              </a:path>
            </a:pathLst>
          </a:custGeom>
        </p:spPr>
        <p:txBody>
          <a:bodyPr wrap="square">
            <a:noAutofit/>
          </a:bodyPr>
          <a:lstStyle>
            <a:lvl1pPr marL="0" indent="0" algn="ctr">
              <a:buNone/>
              <a:defRPr sz="3600">
                <a:solidFill>
                  <a:schemeClr val="tx1">
                    <a:lumMod val="50000"/>
                    <a:lumOff val="50000"/>
                  </a:schemeClr>
                </a:solidFill>
              </a:defRPr>
            </a:lvl1pPr>
          </a:lstStyle>
          <a:p>
            <a:endParaRPr lang="id-ID"/>
          </a:p>
        </p:txBody>
      </p:sp>
      <p:sp>
        <p:nvSpPr>
          <p:cNvPr id="7" name="Picture Placeholder 6"/>
          <p:cNvSpPr>
            <a:spLocks noGrp="1"/>
          </p:cNvSpPr>
          <p:nvPr>
            <p:ph type="pic" sz="quarter" idx="11"/>
          </p:nvPr>
        </p:nvSpPr>
        <p:spPr>
          <a:xfrm>
            <a:off x="12416728" y="3031958"/>
            <a:ext cx="4492565" cy="2791326"/>
          </a:xfrm>
          <a:custGeom>
            <a:avLst/>
            <a:gdLst>
              <a:gd name="connsiteX0" fmla="*/ 102637 w 4492565"/>
              <a:gd name="connsiteY0" fmla="*/ 0 h 2791326"/>
              <a:gd name="connsiteX1" fmla="*/ 4389928 w 4492565"/>
              <a:gd name="connsiteY1" fmla="*/ 0 h 2791326"/>
              <a:gd name="connsiteX2" fmla="*/ 4492565 w 4492565"/>
              <a:gd name="connsiteY2" fmla="*/ 102637 h 2791326"/>
              <a:gd name="connsiteX3" fmla="*/ 4492565 w 4492565"/>
              <a:gd name="connsiteY3" fmla="*/ 2791326 h 2791326"/>
              <a:gd name="connsiteX4" fmla="*/ 0 w 4492565"/>
              <a:gd name="connsiteY4" fmla="*/ 2791326 h 2791326"/>
              <a:gd name="connsiteX5" fmla="*/ 0 w 4492565"/>
              <a:gd name="connsiteY5" fmla="*/ 102637 h 2791326"/>
              <a:gd name="connsiteX6" fmla="*/ 102637 w 4492565"/>
              <a:gd name="connsiteY6" fmla="*/ 0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2565" h="2791326">
                <a:moveTo>
                  <a:pt x="102637" y="0"/>
                </a:moveTo>
                <a:lnTo>
                  <a:pt x="4389928" y="0"/>
                </a:lnTo>
                <a:cubicBezTo>
                  <a:pt x="4446613" y="0"/>
                  <a:pt x="4492565" y="45952"/>
                  <a:pt x="4492565" y="102637"/>
                </a:cubicBezTo>
                <a:lnTo>
                  <a:pt x="4492565" y="2791326"/>
                </a:lnTo>
                <a:lnTo>
                  <a:pt x="0" y="2791326"/>
                </a:lnTo>
                <a:lnTo>
                  <a:pt x="0" y="102637"/>
                </a:lnTo>
                <a:cubicBezTo>
                  <a:pt x="0" y="45952"/>
                  <a:pt x="45952" y="0"/>
                  <a:pt x="102637" y="0"/>
                </a:cubicBezTo>
                <a:close/>
              </a:path>
            </a:pathLst>
          </a:custGeom>
        </p:spPr>
        <p:txBody>
          <a:bodyPr wrap="square">
            <a:noAutofit/>
          </a:bodyPr>
          <a:lstStyle>
            <a:lvl1pPr marL="0" indent="0" algn="ctr">
              <a:buNone/>
              <a:defRPr sz="36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2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50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Picture Placeholder 13"/>
          <p:cNvSpPr>
            <a:spLocks noGrp="1"/>
          </p:cNvSpPr>
          <p:nvPr>
            <p:ph type="pic" sz="quarter" idx="20"/>
          </p:nvPr>
        </p:nvSpPr>
        <p:spPr>
          <a:xfrm rot="2400000">
            <a:off x="13224343" y="-238236"/>
            <a:ext cx="6087979" cy="4267160"/>
          </a:xfrm>
          <a:prstGeom prst="rect">
            <a:avLst/>
          </a:prstGeom>
          <a:solidFill>
            <a:schemeClr val="bg1">
              <a:lumMod val="95000"/>
            </a:schemeClr>
          </a:solidFill>
          <a:ln w="130175">
            <a:solidFill>
              <a:schemeClr val="bg1"/>
            </a:solidFill>
            <a:miter lim="800000"/>
          </a:ln>
          <a:effectLst>
            <a:outerShdw blurRad="1270000" dist="190500" dir="16200000"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7" name="Picture Placeholder 13"/>
          <p:cNvSpPr>
            <a:spLocks noGrp="1"/>
          </p:cNvSpPr>
          <p:nvPr>
            <p:ph type="pic" sz="quarter" idx="19"/>
          </p:nvPr>
        </p:nvSpPr>
        <p:spPr>
          <a:xfrm rot="1200000">
            <a:off x="11020926" y="2580151"/>
            <a:ext cx="6087979" cy="4267160"/>
          </a:xfrm>
          <a:prstGeom prst="rect">
            <a:avLst/>
          </a:prstGeom>
          <a:solidFill>
            <a:schemeClr val="bg1">
              <a:lumMod val="95000"/>
            </a:schemeClr>
          </a:solidFill>
          <a:ln w="130175">
            <a:solidFill>
              <a:schemeClr val="bg1"/>
            </a:solidFill>
            <a:miter lim="800000"/>
          </a:ln>
          <a:effectLst>
            <a:outerShdw blurRad="1270000" dist="190500" dir="16200000"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6" name="Picture Placeholder 13"/>
          <p:cNvSpPr>
            <a:spLocks noGrp="1"/>
          </p:cNvSpPr>
          <p:nvPr>
            <p:ph type="pic" sz="quarter" idx="18"/>
          </p:nvPr>
        </p:nvSpPr>
        <p:spPr>
          <a:xfrm>
            <a:off x="11087536" y="4886573"/>
            <a:ext cx="6087979" cy="4267160"/>
          </a:xfrm>
          <a:prstGeom prst="rect">
            <a:avLst/>
          </a:prstGeom>
          <a:solidFill>
            <a:schemeClr val="bg1">
              <a:lumMod val="95000"/>
            </a:schemeClr>
          </a:solidFill>
          <a:ln w="130175">
            <a:solidFill>
              <a:schemeClr val="bg1"/>
            </a:solidFill>
            <a:miter lim="800000"/>
          </a:ln>
          <a:effectLst>
            <a:outerShdw blurRad="1270000" dist="190500" dir="16200000"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9" name="Picture Placeholder 13"/>
          <p:cNvSpPr>
            <a:spLocks noGrp="1"/>
          </p:cNvSpPr>
          <p:nvPr>
            <p:ph type="pic" sz="quarter" idx="21"/>
          </p:nvPr>
        </p:nvSpPr>
        <p:spPr>
          <a:xfrm rot="-2400000">
            <a:off x="13273395" y="6943877"/>
            <a:ext cx="6087979" cy="4267160"/>
          </a:xfrm>
          <a:prstGeom prst="rect">
            <a:avLst/>
          </a:prstGeom>
          <a:solidFill>
            <a:schemeClr val="bg1">
              <a:lumMod val="95000"/>
            </a:schemeClr>
          </a:solidFill>
          <a:ln w="130175">
            <a:solidFill>
              <a:schemeClr val="bg1"/>
            </a:solidFill>
            <a:miter lim="800000"/>
          </a:ln>
          <a:effectLst>
            <a:outerShdw blurRad="1270000" dist="190500" dir="16200000"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12368374" y="4305300"/>
            <a:ext cx="2838450" cy="2838450"/>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1600">
                <a:solidFill>
                  <a:schemeClr val="bg1">
                    <a:lumMod val="50000"/>
                  </a:schemeClr>
                </a:solidFill>
              </a:defRPr>
            </a:lvl1pPr>
          </a:lstStyle>
          <a:p>
            <a:endParaRPr lang="id-ID"/>
          </a:p>
        </p:txBody>
      </p:sp>
      <p:sp>
        <p:nvSpPr>
          <p:cNvPr id="9" name="Picture Placeholder 5"/>
          <p:cNvSpPr>
            <a:spLocks noGrp="1"/>
          </p:cNvSpPr>
          <p:nvPr>
            <p:ph type="pic" sz="quarter" idx="11"/>
          </p:nvPr>
        </p:nvSpPr>
        <p:spPr>
          <a:xfrm>
            <a:off x="15811735" y="2730362"/>
            <a:ext cx="1455436" cy="1455436"/>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900">
                <a:solidFill>
                  <a:schemeClr val="bg1">
                    <a:lumMod val="50000"/>
                  </a:schemeClr>
                </a:solidFill>
              </a:defRPr>
            </a:lvl1pPr>
          </a:lstStyle>
          <a:p>
            <a:endParaRPr lang="id-ID"/>
          </a:p>
        </p:txBody>
      </p:sp>
      <p:sp>
        <p:nvSpPr>
          <p:cNvPr id="10" name="Picture Placeholder 5"/>
          <p:cNvSpPr>
            <a:spLocks noGrp="1"/>
          </p:cNvSpPr>
          <p:nvPr>
            <p:ph type="pic" sz="quarter" idx="12"/>
          </p:nvPr>
        </p:nvSpPr>
        <p:spPr>
          <a:xfrm>
            <a:off x="12969540" y="1484054"/>
            <a:ext cx="1455436" cy="1455436"/>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900">
                <a:solidFill>
                  <a:schemeClr val="bg1">
                    <a:lumMod val="50000"/>
                  </a:schemeClr>
                </a:solidFill>
              </a:defRPr>
            </a:lvl1pPr>
          </a:lstStyle>
          <a:p>
            <a:endParaRPr lang="id-ID"/>
          </a:p>
        </p:txBody>
      </p:sp>
      <p:sp>
        <p:nvSpPr>
          <p:cNvPr id="11" name="Picture Placeholder 5"/>
          <p:cNvSpPr>
            <a:spLocks noGrp="1"/>
          </p:cNvSpPr>
          <p:nvPr>
            <p:ph type="pic" sz="quarter" idx="13"/>
          </p:nvPr>
        </p:nvSpPr>
        <p:spPr>
          <a:xfrm>
            <a:off x="10249498" y="3016340"/>
            <a:ext cx="1455436" cy="1455436"/>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900">
                <a:solidFill>
                  <a:schemeClr val="bg1">
                    <a:lumMod val="50000"/>
                  </a:schemeClr>
                </a:solidFill>
              </a:defRPr>
            </a:lvl1pPr>
          </a:lstStyle>
          <a:p>
            <a:endParaRPr lang="id-ID"/>
          </a:p>
        </p:txBody>
      </p:sp>
      <p:sp>
        <p:nvSpPr>
          <p:cNvPr id="12" name="Picture Placeholder 5"/>
          <p:cNvSpPr>
            <a:spLocks noGrp="1"/>
          </p:cNvSpPr>
          <p:nvPr>
            <p:ph type="pic" sz="quarter" idx="14"/>
          </p:nvPr>
        </p:nvSpPr>
        <p:spPr>
          <a:xfrm>
            <a:off x="10667980" y="7727126"/>
            <a:ext cx="1455436" cy="1455436"/>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900">
                <a:solidFill>
                  <a:schemeClr val="bg1">
                    <a:lumMod val="50000"/>
                  </a:schemeClr>
                </a:solidFill>
              </a:defRPr>
            </a:lvl1pPr>
          </a:lstStyle>
          <a:p>
            <a:endParaRPr lang="id-ID"/>
          </a:p>
        </p:txBody>
      </p:sp>
      <p:sp>
        <p:nvSpPr>
          <p:cNvPr id="13" name="Picture Placeholder 5"/>
          <p:cNvSpPr>
            <a:spLocks noGrp="1"/>
          </p:cNvSpPr>
          <p:nvPr>
            <p:ph type="pic" sz="quarter" idx="15"/>
          </p:nvPr>
        </p:nvSpPr>
        <p:spPr>
          <a:xfrm>
            <a:off x="15811735" y="7646603"/>
            <a:ext cx="1455436" cy="1455436"/>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900">
                <a:solidFill>
                  <a:schemeClr val="bg1">
                    <a:lumMod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3" name="Picture Placeholder 13"/>
          <p:cNvSpPr>
            <a:spLocks noGrp="1"/>
          </p:cNvSpPr>
          <p:nvPr>
            <p:ph type="pic" sz="quarter" idx="18"/>
          </p:nvPr>
        </p:nvSpPr>
        <p:spPr>
          <a:xfrm>
            <a:off x="0" y="3259015"/>
            <a:ext cx="19477038" cy="5556739"/>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5" name="Picture Placeholder 13"/>
          <p:cNvSpPr>
            <a:spLocks noGrp="1"/>
          </p:cNvSpPr>
          <p:nvPr>
            <p:ph type="pic" sz="quarter" idx="19"/>
          </p:nvPr>
        </p:nvSpPr>
        <p:spPr>
          <a:xfrm>
            <a:off x="1722456" y="1297857"/>
            <a:ext cx="7344697" cy="967494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no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3" name="Picture Placeholder 13"/>
          <p:cNvSpPr>
            <a:spLocks noGrp="1"/>
          </p:cNvSpPr>
          <p:nvPr>
            <p:ph type="pic" sz="quarter" idx="18"/>
          </p:nvPr>
        </p:nvSpPr>
        <p:spPr>
          <a:xfrm>
            <a:off x="0" y="0"/>
            <a:ext cx="19477038" cy="5414963"/>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9" name="Picture Placeholder 13"/>
          <p:cNvSpPr>
            <a:spLocks noGrp="1"/>
          </p:cNvSpPr>
          <p:nvPr>
            <p:ph type="pic" sz="quarter" idx="21"/>
          </p:nvPr>
        </p:nvSpPr>
        <p:spPr>
          <a:xfrm>
            <a:off x="14607779" y="0"/>
            <a:ext cx="4869259" cy="109728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outerShdw blurRad="1270000" dist="203200" algn="l"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8" name="Picture Placeholder 13"/>
          <p:cNvSpPr>
            <a:spLocks noGrp="1"/>
          </p:cNvSpPr>
          <p:nvPr>
            <p:ph type="pic" sz="quarter" idx="20"/>
          </p:nvPr>
        </p:nvSpPr>
        <p:spPr>
          <a:xfrm>
            <a:off x="9738520" y="0"/>
            <a:ext cx="4869259" cy="109728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outerShdw blurRad="1270000" dist="203200" algn="l"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7" name="Picture Placeholder 13"/>
          <p:cNvSpPr>
            <a:spLocks noGrp="1"/>
          </p:cNvSpPr>
          <p:nvPr>
            <p:ph type="pic" sz="quarter" idx="19"/>
          </p:nvPr>
        </p:nvSpPr>
        <p:spPr>
          <a:xfrm>
            <a:off x="4869261" y="0"/>
            <a:ext cx="4869259" cy="109728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outerShdw blurRad="1270000" dist="203200" algn="l"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
        <p:nvSpPr>
          <p:cNvPr id="6" name="Picture Placeholder 13"/>
          <p:cNvSpPr>
            <a:spLocks noGrp="1"/>
          </p:cNvSpPr>
          <p:nvPr>
            <p:ph type="pic" sz="quarter" idx="18"/>
          </p:nvPr>
        </p:nvSpPr>
        <p:spPr>
          <a:xfrm>
            <a:off x="0" y="0"/>
            <a:ext cx="4869259" cy="109728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outerShdw blurRad="1270000" dist="203200" algn="l" rotWithShape="0">
              <a:prstClr val="black">
                <a:alpha val="40000"/>
              </a:prstClr>
            </a:out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27740" y="-3076569"/>
            <a:ext cx="7421561" cy="7421562"/>
          </a:xfrm>
          <a:custGeom>
            <a:avLst/>
            <a:gdLst>
              <a:gd name="connsiteX0" fmla="*/ 3710776 w 7421561"/>
              <a:gd name="connsiteY0" fmla="*/ 1035240 h 7421562"/>
              <a:gd name="connsiteX1" fmla="*/ 1035235 w 7421561"/>
              <a:gd name="connsiteY1" fmla="*/ 3710777 h 7421562"/>
              <a:gd name="connsiteX2" fmla="*/ 3710776 w 7421561"/>
              <a:gd name="connsiteY2" fmla="*/ 6386314 h 7421562"/>
              <a:gd name="connsiteX3" fmla="*/ 6386317 w 7421561"/>
              <a:gd name="connsiteY3" fmla="*/ 3710777 h 7421562"/>
              <a:gd name="connsiteX4" fmla="*/ 3710776 w 7421561"/>
              <a:gd name="connsiteY4" fmla="*/ 1035240 h 7421562"/>
              <a:gd name="connsiteX5" fmla="*/ 3710780 w 7421561"/>
              <a:gd name="connsiteY5" fmla="*/ 0 h 7421562"/>
              <a:gd name="connsiteX6" fmla="*/ 7421561 w 7421561"/>
              <a:gd name="connsiteY6" fmla="*/ 3710781 h 7421562"/>
              <a:gd name="connsiteX7" fmla="*/ 3710780 w 7421561"/>
              <a:gd name="connsiteY7" fmla="*/ 7421562 h 7421562"/>
              <a:gd name="connsiteX8" fmla="*/ 0 w 7421561"/>
              <a:gd name="connsiteY8" fmla="*/ 3710781 h 7421562"/>
              <a:gd name="connsiteX9" fmla="*/ 3710780 w 7421561"/>
              <a:gd name="connsiteY9" fmla="*/ 0 h 742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1561" h="7421562">
                <a:moveTo>
                  <a:pt x="3710776" y="1035240"/>
                </a:moveTo>
                <a:cubicBezTo>
                  <a:pt x="2233117" y="1035240"/>
                  <a:pt x="1035235" y="2233118"/>
                  <a:pt x="1035235" y="3710777"/>
                </a:cubicBezTo>
                <a:cubicBezTo>
                  <a:pt x="1035235" y="5188436"/>
                  <a:pt x="2233117" y="6386314"/>
                  <a:pt x="3710776" y="6386314"/>
                </a:cubicBezTo>
                <a:cubicBezTo>
                  <a:pt x="5188435" y="6386314"/>
                  <a:pt x="6386317" y="5188436"/>
                  <a:pt x="6386317" y="3710777"/>
                </a:cubicBezTo>
                <a:cubicBezTo>
                  <a:pt x="6386317" y="2233118"/>
                  <a:pt x="5188435" y="1035240"/>
                  <a:pt x="3710776" y="1035240"/>
                </a:cubicBezTo>
                <a:close/>
                <a:moveTo>
                  <a:pt x="3710780" y="0"/>
                </a:moveTo>
                <a:cubicBezTo>
                  <a:pt x="5760188" y="0"/>
                  <a:pt x="7421561" y="1661373"/>
                  <a:pt x="7421561" y="3710781"/>
                </a:cubicBezTo>
                <a:cubicBezTo>
                  <a:pt x="7421561" y="5760189"/>
                  <a:pt x="5760188" y="7421562"/>
                  <a:pt x="3710780" y="7421562"/>
                </a:cubicBezTo>
                <a:cubicBezTo>
                  <a:pt x="1661372" y="7421562"/>
                  <a:pt x="0" y="5760189"/>
                  <a:pt x="0" y="3710781"/>
                </a:cubicBezTo>
                <a:cubicBezTo>
                  <a:pt x="0" y="1661373"/>
                  <a:pt x="1661372" y="0"/>
                  <a:pt x="3710780" y="0"/>
                </a:cubicBezTo>
                <a:close/>
              </a:path>
            </a:pathLst>
          </a:custGeom>
        </p:spPr>
        <p:txBody>
          <a:bodyPr wrap="square">
            <a:noAutofit/>
          </a:bodyPr>
          <a:lstStyle>
            <a:lvl1pPr marL="0" indent="0" algn="ctr">
              <a:buNone/>
              <a:defRPr sz="3600">
                <a:solidFill>
                  <a:schemeClr val="tx1">
                    <a:lumMod val="50000"/>
                    <a:lumOff val="50000"/>
                  </a:schemeClr>
                </a:solidFill>
              </a:defRPr>
            </a:lvl1pPr>
          </a:lstStyle>
          <a:p>
            <a:endParaRPr lang="id-ID"/>
          </a:p>
        </p:txBody>
      </p:sp>
      <p:sp>
        <p:nvSpPr>
          <p:cNvPr id="6" name="Picture Placeholder 5"/>
          <p:cNvSpPr>
            <a:spLocks noGrp="1"/>
          </p:cNvSpPr>
          <p:nvPr>
            <p:ph type="pic" sz="quarter" idx="11"/>
          </p:nvPr>
        </p:nvSpPr>
        <p:spPr>
          <a:xfrm>
            <a:off x="8010752" y="2192021"/>
            <a:ext cx="3455534" cy="3455534"/>
          </a:xfrm>
          <a:custGeom>
            <a:avLst/>
            <a:gdLst>
              <a:gd name="connsiteX0" fmla="*/ 2225842 w 4451684"/>
              <a:gd name="connsiteY0" fmla="*/ 0 h 4451684"/>
              <a:gd name="connsiteX1" fmla="*/ 4451684 w 4451684"/>
              <a:gd name="connsiteY1" fmla="*/ 2225842 h 4451684"/>
              <a:gd name="connsiteX2" fmla="*/ 2225842 w 4451684"/>
              <a:gd name="connsiteY2" fmla="*/ 4451684 h 4451684"/>
              <a:gd name="connsiteX3" fmla="*/ 0 w 4451684"/>
              <a:gd name="connsiteY3" fmla="*/ 2225842 h 4451684"/>
              <a:gd name="connsiteX4" fmla="*/ 2225842 w 4451684"/>
              <a:gd name="connsiteY4" fmla="*/ 0 h 445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684" h="4451684">
                <a:moveTo>
                  <a:pt x="2225842" y="0"/>
                </a:moveTo>
                <a:cubicBezTo>
                  <a:pt x="3455141" y="0"/>
                  <a:pt x="4451684" y="996543"/>
                  <a:pt x="4451684" y="2225842"/>
                </a:cubicBezTo>
                <a:cubicBezTo>
                  <a:pt x="4451684" y="3455141"/>
                  <a:pt x="3455141" y="4451684"/>
                  <a:pt x="2225842" y="4451684"/>
                </a:cubicBezTo>
                <a:cubicBezTo>
                  <a:pt x="996543" y="4451684"/>
                  <a:pt x="0" y="3455141"/>
                  <a:pt x="0" y="2225842"/>
                </a:cubicBezTo>
                <a:cubicBezTo>
                  <a:pt x="0" y="996543"/>
                  <a:pt x="996543" y="0"/>
                  <a:pt x="2225842" y="0"/>
                </a:cubicBezTo>
                <a:close/>
              </a:path>
            </a:pathLst>
          </a:custGeom>
          <a:solidFill>
            <a:schemeClr val="bg1">
              <a:lumMod val="95000"/>
            </a:schemeClr>
          </a:solidFill>
          <a:ln w="60325">
            <a:solidFill>
              <a:schemeClr val="bg1"/>
            </a:solidFill>
          </a:ln>
          <a:effectLst>
            <a:outerShdw blurRad="1270000" sx="90000" sy="90000" algn="ctr" rotWithShape="0">
              <a:schemeClr val="bg1">
                <a:lumMod val="75000"/>
                <a:alpha val="40000"/>
              </a:schemeClr>
            </a:outerShdw>
          </a:effectLst>
        </p:spPr>
        <p:txBody>
          <a:bodyPr wrap="square">
            <a:noAutofit/>
          </a:bodyPr>
          <a:lstStyle>
            <a:lvl1pPr marL="0" indent="0" algn="ctr">
              <a:buNone/>
              <a:defRPr sz="1600">
                <a:solidFill>
                  <a:schemeClr val="bg1">
                    <a:lumMod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095337" y="3843219"/>
            <a:ext cx="3286366" cy="3286364"/>
          </a:xfrm>
          <a:custGeom>
            <a:avLst/>
            <a:gdLst>
              <a:gd name="connsiteX0" fmla="*/ 1643183 w 3286366"/>
              <a:gd name="connsiteY0" fmla="*/ 0 h 3286364"/>
              <a:gd name="connsiteX1" fmla="*/ 3286366 w 3286366"/>
              <a:gd name="connsiteY1" fmla="*/ 1643182 h 3286364"/>
              <a:gd name="connsiteX2" fmla="*/ 1643183 w 3286366"/>
              <a:gd name="connsiteY2" fmla="*/ 3286364 h 3286364"/>
              <a:gd name="connsiteX3" fmla="*/ 0 w 3286366"/>
              <a:gd name="connsiteY3" fmla="*/ 1643182 h 3286364"/>
              <a:gd name="connsiteX4" fmla="*/ 1643183 w 3286366"/>
              <a:gd name="connsiteY4" fmla="*/ 0 h 3286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366" h="3286364">
                <a:moveTo>
                  <a:pt x="1643183" y="0"/>
                </a:moveTo>
                <a:cubicBezTo>
                  <a:pt x="2550688" y="0"/>
                  <a:pt x="3286366" y="735678"/>
                  <a:pt x="3286366" y="1643182"/>
                </a:cubicBezTo>
                <a:cubicBezTo>
                  <a:pt x="3286366" y="2550686"/>
                  <a:pt x="2550688" y="3286364"/>
                  <a:pt x="1643183" y="3286364"/>
                </a:cubicBezTo>
                <a:cubicBezTo>
                  <a:pt x="735678" y="3286364"/>
                  <a:pt x="0" y="2550686"/>
                  <a:pt x="0" y="1643182"/>
                </a:cubicBezTo>
                <a:cubicBezTo>
                  <a:pt x="0" y="735678"/>
                  <a:pt x="735678" y="0"/>
                  <a:pt x="1643183"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7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818028" y="2"/>
            <a:ext cx="9659013" cy="10972799"/>
          </a:xfrm>
          <a:custGeom>
            <a:avLst/>
            <a:gdLst>
              <a:gd name="connsiteX0" fmla="*/ 1845239 w 9659013"/>
              <a:gd name="connsiteY0" fmla="*/ 0 h 10972799"/>
              <a:gd name="connsiteX1" fmla="*/ 9659009 w 9659013"/>
              <a:gd name="connsiteY1" fmla="*/ 0 h 10972799"/>
              <a:gd name="connsiteX2" fmla="*/ 9659013 w 9659013"/>
              <a:gd name="connsiteY2" fmla="*/ 0 h 10972799"/>
              <a:gd name="connsiteX3" fmla="*/ 9659013 w 9659013"/>
              <a:gd name="connsiteY3" fmla="*/ 10972799 h 10972799"/>
              <a:gd name="connsiteX4" fmla="*/ 9659009 w 9659013"/>
              <a:gd name="connsiteY4" fmla="*/ 10972799 h 10972799"/>
              <a:gd name="connsiteX5" fmla="*/ 1845238 w 9659013"/>
              <a:gd name="connsiteY5" fmla="*/ 10972799 h 10972799"/>
              <a:gd name="connsiteX6" fmla="*/ 1804479 w 9659013"/>
              <a:gd name="connsiteY6" fmla="*/ 10920932 h 10972799"/>
              <a:gd name="connsiteX7" fmla="*/ 0 w 9659013"/>
              <a:gd name="connsiteY7" fmla="*/ 5486402 h 10972799"/>
              <a:gd name="connsiteX8" fmla="*/ 1804478 w 9659013"/>
              <a:gd name="connsiteY8" fmla="*/ 51869 h 109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9013" h="10972799">
                <a:moveTo>
                  <a:pt x="1845239" y="0"/>
                </a:moveTo>
                <a:lnTo>
                  <a:pt x="9659009" y="0"/>
                </a:lnTo>
                <a:lnTo>
                  <a:pt x="9659013" y="0"/>
                </a:lnTo>
                <a:lnTo>
                  <a:pt x="9659013" y="10972799"/>
                </a:lnTo>
                <a:lnTo>
                  <a:pt x="9659009" y="10972799"/>
                </a:lnTo>
                <a:lnTo>
                  <a:pt x="1845238" y="10972799"/>
                </a:lnTo>
                <a:lnTo>
                  <a:pt x="1804479" y="10920932"/>
                </a:lnTo>
                <a:cubicBezTo>
                  <a:pt x="671150" y="9405492"/>
                  <a:pt x="0" y="7524324"/>
                  <a:pt x="0" y="5486402"/>
                </a:cubicBezTo>
                <a:cubicBezTo>
                  <a:pt x="0" y="3448477"/>
                  <a:pt x="671150" y="1567309"/>
                  <a:pt x="1804478" y="51869"/>
                </a:cubicBezTo>
                <a:close/>
              </a:path>
            </a:pathLst>
          </a:custGeom>
          <a:solidFill>
            <a:schemeClr val="bg1">
              <a:lumMod val="95000"/>
            </a:schemeClr>
          </a:solidFill>
          <a:ln w="190500">
            <a:solidFill>
              <a:schemeClr val="bg1"/>
            </a:solidFill>
          </a:ln>
          <a:effectLst>
            <a:outerShdw blurRad="1270000" dist="381000" dir="10800000" sx="95000" sy="95000" algn="r" rotWithShape="0">
              <a:schemeClr val="bg1">
                <a:lumMod val="75000"/>
                <a:alpha val="40000"/>
              </a:scheme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38_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015791" y="1629750"/>
            <a:ext cx="5451934" cy="3856650"/>
          </a:xfrm>
          <a:custGeom>
            <a:avLst/>
            <a:gdLst>
              <a:gd name="connsiteX0" fmla="*/ 0 w 5451934"/>
              <a:gd name="connsiteY0" fmla="*/ 0 h 3856650"/>
              <a:gd name="connsiteX1" fmla="*/ 5451934 w 5451934"/>
              <a:gd name="connsiteY1" fmla="*/ 0 h 3856650"/>
              <a:gd name="connsiteX2" fmla="*/ 5451934 w 5451934"/>
              <a:gd name="connsiteY2" fmla="*/ 3856650 h 3856650"/>
              <a:gd name="connsiteX3" fmla="*/ 0 w 5451934"/>
              <a:gd name="connsiteY3" fmla="*/ 3856650 h 3856650"/>
            </a:gdLst>
            <a:ahLst/>
            <a:cxnLst>
              <a:cxn ang="0">
                <a:pos x="connsiteX0" y="connsiteY0"/>
              </a:cxn>
              <a:cxn ang="0">
                <a:pos x="connsiteX1" y="connsiteY1"/>
              </a:cxn>
              <a:cxn ang="0">
                <a:pos x="connsiteX2" y="connsiteY2"/>
              </a:cxn>
              <a:cxn ang="0">
                <a:pos x="connsiteX3" y="connsiteY3"/>
              </a:cxn>
            </a:cxnLst>
            <a:rect l="l" t="t" r="r" b="b"/>
            <a:pathLst>
              <a:path w="5451934" h="3856650">
                <a:moveTo>
                  <a:pt x="0" y="0"/>
                </a:moveTo>
                <a:lnTo>
                  <a:pt x="5451934" y="0"/>
                </a:lnTo>
                <a:lnTo>
                  <a:pt x="5451934" y="3856650"/>
                </a:lnTo>
                <a:lnTo>
                  <a:pt x="0" y="3856650"/>
                </a:lnTo>
                <a:close/>
              </a:path>
            </a:pathLst>
          </a:custGeom>
        </p:spPr>
        <p:txBody>
          <a:bodyPr wrap="square">
            <a:noAutofit/>
          </a:bodyPr>
          <a:lstStyle>
            <a:lvl1pPr marL="0" indent="0" algn="ctr">
              <a:buNone/>
              <a:defRPr sz="36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009313" y="1629750"/>
            <a:ext cx="5451934" cy="3856650"/>
          </a:xfrm>
          <a:custGeom>
            <a:avLst/>
            <a:gdLst>
              <a:gd name="connsiteX0" fmla="*/ 0 w 5451934"/>
              <a:gd name="connsiteY0" fmla="*/ 0 h 3856650"/>
              <a:gd name="connsiteX1" fmla="*/ 5451934 w 5451934"/>
              <a:gd name="connsiteY1" fmla="*/ 0 h 3856650"/>
              <a:gd name="connsiteX2" fmla="*/ 5451934 w 5451934"/>
              <a:gd name="connsiteY2" fmla="*/ 3856650 h 3856650"/>
              <a:gd name="connsiteX3" fmla="*/ 0 w 5451934"/>
              <a:gd name="connsiteY3" fmla="*/ 3856650 h 3856650"/>
            </a:gdLst>
            <a:ahLst/>
            <a:cxnLst>
              <a:cxn ang="0">
                <a:pos x="connsiteX0" y="connsiteY0"/>
              </a:cxn>
              <a:cxn ang="0">
                <a:pos x="connsiteX1" y="connsiteY1"/>
              </a:cxn>
              <a:cxn ang="0">
                <a:pos x="connsiteX2" y="connsiteY2"/>
              </a:cxn>
              <a:cxn ang="0">
                <a:pos x="connsiteX3" y="connsiteY3"/>
              </a:cxn>
            </a:cxnLst>
            <a:rect l="l" t="t" r="r" b="b"/>
            <a:pathLst>
              <a:path w="5451934" h="3856650">
                <a:moveTo>
                  <a:pt x="0" y="0"/>
                </a:moveTo>
                <a:lnTo>
                  <a:pt x="5451934" y="0"/>
                </a:lnTo>
                <a:lnTo>
                  <a:pt x="5451934" y="3856650"/>
                </a:lnTo>
                <a:lnTo>
                  <a:pt x="0" y="3856650"/>
                </a:lnTo>
                <a:close/>
              </a:path>
            </a:pathLst>
          </a:custGeom>
        </p:spPr>
        <p:txBody>
          <a:bodyPr wrap="square">
            <a:noAutofit/>
          </a:bodyPr>
          <a:lstStyle>
            <a:lvl1pPr marL="0" indent="0" algn="ctr">
              <a:buNone/>
              <a:defRPr sz="3600">
                <a:solidFill>
                  <a:schemeClr val="tx1">
                    <a:lumMod val="50000"/>
                    <a:lumOff val="50000"/>
                  </a:schemeClr>
                </a:solidFill>
              </a:defRPr>
            </a:lvl1pPr>
          </a:lstStyle>
          <a:p>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7805291" y="3384048"/>
            <a:ext cx="3142852" cy="3532456"/>
          </a:xfrm>
          <a:custGeom>
            <a:avLst/>
            <a:gdLst>
              <a:gd name="connsiteX0" fmla="*/ 1571643 w 3142852"/>
              <a:gd name="connsiteY0" fmla="*/ 0 h 3532456"/>
              <a:gd name="connsiteX1" fmla="*/ 1601512 w 3142852"/>
              <a:gd name="connsiteY1" fmla="*/ 1541 h 3532456"/>
              <a:gd name="connsiteX2" fmla="*/ 1632249 w 3142852"/>
              <a:gd name="connsiteY2" fmla="*/ 6384 h 3532456"/>
              <a:gd name="connsiteX3" fmla="*/ 1663850 w 3142852"/>
              <a:gd name="connsiteY3" fmla="*/ 14088 h 3532456"/>
              <a:gd name="connsiteX4" fmla="*/ 1696534 w 3142852"/>
              <a:gd name="connsiteY4" fmla="*/ 25093 h 3532456"/>
              <a:gd name="connsiteX5" fmla="*/ 1731167 w 3142852"/>
              <a:gd name="connsiteY5" fmla="*/ 39402 h 3532456"/>
              <a:gd name="connsiteX6" fmla="*/ 1767962 w 3142852"/>
              <a:gd name="connsiteY6" fmla="*/ 56570 h 3532456"/>
              <a:gd name="connsiteX7" fmla="*/ 1807356 w 3142852"/>
              <a:gd name="connsiteY7" fmla="*/ 77042 h 3532456"/>
              <a:gd name="connsiteX8" fmla="*/ 1849781 w 3142852"/>
              <a:gd name="connsiteY8" fmla="*/ 100374 h 3532456"/>
              <a:gd name="connsiteX9" fmla="*/ 1895668 w 3142852"/>
              <a:gd name="connsiteY9" fmla="*/ 127229 h 3532456"/>
              <a:gd name="connsiteX10" fmla="*/ 1945668 w 3142852"/>
              <a:gd name="connsiteY10" fmla="*/ 156945 h 3532456"/>
              <a:gd name="connsiteX11" fmla="*/ 1999997 w 3142852"/>
              <a:gd name="connsiteY11" fmla="*/ 190182 h 3532456"/>
              <a:gd name="connsiteX12" fmla="*/ 2059304 w 3142852"/>
              <a:gd name="connsiteY12" fmla="*/ 226062 h 3532456"/>
              <a:gd name="connsiteX13" fmla="*/ 2123806 w 3142852"/>
              <a:gd name="connsiteY13" fmla="*/ 265462 h 3532456"/>
              <a:gd name="connsiteX14" fmla="*/ 2193936 w 3142852"/>
              <a:gd name="connsiteY14" fmla="*/ 307725 h 3532456"/>
              <a:gd name="connsiteX15" fmla="*/ 2270342 w 3142852"/>
              <a:gd name="connsiteY15" fmla="*/ 353510 h 3532456"/>
              <a:gd name="connsiteX16" fmla="*/ 2353459 w 3142852"/>
              <a:gd name="connsiteY16" fmla="*/ 401935 h 3532456"/>
              <a:gd name="connsiteX17" fmla="*/ 2436576 w 3142852"/>
              <a:gd name="connsiteY17" fmla="*/ 450142 h 3532456"/>
              <a:gd name="connsiteX18" fmla="*/ 2514065 w 3142852"/>
              <a:gd name="connsiteY18" fmla="*/ 493945 h 3532456"/>
              <a:gd name="connsiteX19" fmla="*/ 2585493 w 3142852"/>
              <a:gd name="connsiteY19" fmla="*/ 534007 h 3532456"/>
              <a:gd name="connsiteX20" fmla="*/ 2651727 w 3142852"/>
              <a:gd name="connsiteY20" fmla="*/ 570766 h 3532456"/>
              <a:gd name="connsiteX21" fmla="*/ 2712117 w 3142852"/>
              <a:gd name="connsiteY21" fmla="*/ 604225 h 3532456"/>
              <a:gd name="connsiteX22" fmla="*/ 2767744 w 3142852"/>
              <a:gd name="connsiteY22" fmla="*/ 635262 h 3532456"/>
              <a:gd name="connsiteX23" fmla="*/ 2818394 w 3142852"/>
              <a:gd name="connsiteY23" fmla="*/ 663876 h 3532456"/>
              <a:gd name="connsiteX24" fmla="*/ 2864281 w 3142852"/>
              <a:gd name="connsiteY24" fmla="*/ 690511 h 3532456"/>
              <a:gd name="connsiteX25" fmla="*/ 2905840 w 3142852"/>
              <a:gd name="connsiteY25" fmla="*/ 716044 h 3532456"/>
              <a:gd name="connsiteX26" fmla="*/ 2943286 w 3142852"/>
              <a:gd name="connsiteY26" fmla="*/ 740037 h 3532456"/>
              <a:gd name="connsiteX27" fmla="*/ 2976186 w 3142852"/>
              <a:gd name="connsiteY27" fmla="*/ 763370 h 3532456"/>
              <a:gd name="connsiteX28" fmla="*/ 3005840 w 3142852"/>
              <a:gd name="connsiteY28" fmla="*/ 786702 h 3532456"/>
              <a:gd name="connsiteX29" fmla="*/ 3031813 w 3142852"/>
              <a:gd name="connsiteY29" fmla="*/ 809595 h 3532456"/>
              <a:gd name="connsiteX30" fmla="*/ 3054108 w 3142852"/>
              <a:gd name="connsiteY30" fmla="*/ 833147 h 3532456"/>
              <a:gd name="connsiteX31" fmla="*/ 3073588 w 3142852"/>
              <a:gd name="connsiteY31" fmla="*/ 857580 h 3532456"/>
              <a:gd name="connsiteX32" fmla="*/ 3090038 w 3142852"/>
              <a:gd name="connsiteY32" fmla="*/ 883114 h 3532456"/>
              <a:gd name="connsiteX33" fmla="*/ 3103675 w 3142852"/>
              <a:gd name="connsiteY33" fmla="*/ 910189 h 3532456"/>
              <a:gd name="connsiteX34" fmla="*/ 3114930 w 3142852"/>
              <a:gd name="connsiteY34" fmla="*/ 939245 h 3532456"/>
              <a:gd name="connsiteX35" fmla="*/ 3124021 w 3142852"/>
              <a:gd name="connsiteY35" fmla="*/ 970722 h 3532456"/>
              <a:gd name="connsiteX36" fmla="*/ 3130731 w 3142852"/>
              <a:gd name="connsiteY36" fmla="*/ 1004840 h 3532456"/>
              <a:gd name="connsiteX37" fmla="*/ 3136142 w 3142852"/>
              <a:gd name="connsiteY37" fmla="*/ 1042039 h 3532456"/>
              <a:gd name="connsiteX38" fmla="*/ 3139605 w 3142852"/>
              <a:gd name="connsiteY38" fmla="*/ 1082762 h 3532456"/>
              <a:gd name="connsiteX39" fmla="*/ 3141770 w 3142852"/>
              <a:gd name="connsiteY39" fmla="*/ 1127225 h 3532456"/>
              <a:gd name="connsiteX40" fmla="*/ 3142636 w 3142852"/>
              <a:gd name="connsiteY40" fmla="*/ 1176091 h 3532456"/>
              <a:gd name="connsiteX41" fmla="*/ 3142852 w 3142852"/>
              <a:gd name="connsiteY41" fmla="*/ 1229800 h 3532456"/>
              <a:gd name="connsiteX42" fmla="*/ 3142203 w 3142852"/>
              <a:gd name="connsiteY42" fmla="*/ 1288352 h 3532456"/>
              <a:gd name="connsiteX43" fmla="*/ 3140904 w 3142852"/>
              <a:gd name="connsiteY43" fmla="*/ 1351966 h 3532456"/>
              <a:gd name="connsiteX44" fmla="*/ 3139605 w 3142852"/>
              <a:gd name="connsiteY44" fmla="*/ 1421743 h 3532456"/>
              <a:gd name="connsiteX45" fmla="*/ 3138090 w 3142852"/>
              <a:gd name="connsiteY45" fmla="*/ 1497684 h 3532456"/>
              <a:gd name="connsiteX46" fmla="*/ 3136791 w 3142852"/>
              <a:gd name="connsiteY46" fmla="*/ 1580009 h 3532456"/>
              <a:gd name="connsiteX47" fmla="*/ 3135709 w 3142852"/>
              <a:gd name="connsiteY47" fmla="*/ 1669596 h 3532456"/>
              <a:gd name="connsiteX48" fmla="*/ 3135277 w 3142852"/>
              <a:gd name="connsiteY48" fmla="*/ 1766229 h 3532456"/>
              <a:gd name="connsiteX49" fmla="*/ 3135709 w 3142852"/>
              <a:gd name="connsiteY49" fmla="*/ 1862860 h 3532456"/>
              <a:gd name="connsiteX50" fmla="*/ 3136791 w 3142852"/>
              <a:gd name="connsiteY50" fmla="*/ 1952449 h 3532456"/>
              <a:gd name="connsiteX51" fmla="*/ 3138090 w 3142852"/>
              <a:gd name="connsiteY51" fmla="*/ 2034773 h 3532456"/>
              <a:gd name="connsiteX52" fmla="*/ 3139605 w 3142852"/>
              <a:gd name="connsiteY52" fmla="*/ 2110713 h 3532456"/>
              <a:gd name="connsiteX53" fmla="*/ 3140904 w 3142852"/>
              <a:gd name="connsiteY53" fmla="*/ 2180490 h 3532456"/>
              <a:gd name="connsiteX54" fmla="*/ 3142203 w 3142852"/>
              <a:gd name="connsiteY54" fmla="*/ 2244105 h 3532456"/>
              <a:gd name="connsiteX55" fmla="*/ 3142852 w 3142852"/>
              <a:gd name="connsiteY55" fmla="*/ 2302656 h 3532456"/>
              <a:gd name="connsiteX56" fmla="*/ 3142636 w 3142852"/>
              <a:gd name="connsiteY56" fmla="*/ 2356365 h 3532456"/>
              <a:gd name="connsiteX57" fmla="*/ 3141770 w 3142852"/>
              <a:gd name="connsiteY57" fmla="*/ 2405231 h 3532456"/>
              <a:gd name="connsiteX58" fmla="*/ 3139605 w 3142852"/>
              <a:gd name="connsiteY58" fmla="*/ 2449695 h 3532456"/>
              <a:gd name="connsiteX59" fmla="*/ 3136142 w 3142852"/>
              <a:gd name="connsiteY59" fmla="*/ 2490417 h 3532456"/>
              <a:gd name="connsiteX60" fmla="*/ 3130948 w 3142852"/>
              <a:gd name="connsiteY60" fmla="*/ 2527617 h 3532456"/>
              <a:gd name="connsiteX61" fmla="*/ 3124021 w 3142852"/>
              <a:gd name="connsiteY61" fmla="*/ 2561736 h 3532456"/>
              <a:gd name="connsiteX62" fmla="*/ 3114930 w 3142852"/>
              <a:gd name="connsiteY62" fmla="*/ 2593213 h 3532456"/>
              <a:gd name="connsiteX63" fmla="*/ 3103675 w 3142852"/>
              <a:gd name="connsiteY63" fmla="*/ 2622267 h 3532456"/>
              <a:gd name="connsiteX64" fmla="*/ 3090038 w 3142852"/>
              <a:gd name="connsiteY64" fmla="*/ 2649342 h 3532456"/>
              <a:gd name="connsiteX65" fmla="*/ 3073588 w 3142852"/>
              <a:gd name="connsiteY65" fmla="*/ 2674876 h 3532456"/>
              <a:gd name="connsiteX66" fmla="*/ 3054108 w 3142852"/>
              <a:gd name="connsiteY66" fmla="*/ 2699309 h 3532456"/>
              <a:gd name="connsiteX67" fmla="*/ 3031813 w 3142852"/>
              <a:gd name="connsiteY67" fmla="*/ 2722862 h 3532456"/>
              <a:gd name="connsiteX68" fmla="*/ 3005840 w 3142852"/>
              <a:gd name="connsiteY68" fmla="*/ 2745754 h 3532456"/>
              <a:gd name="connsiteX69" fmla="*/ 2976402 w 3142852"/>
              <a:gd name="connsiteY69" fmla="*/ 2769086 h 3532456"/>
              <a:gd name="connsiteX70" fmla="*/ 2943286 w 3142852"/>
              <a:gd name="connsiteY70" fmla="*/ 2792419 h 3532456"/>
              <a:gd name="connsiteX71" fmla="*/ 2905840 w 3142852"/>
              <a:gd name="connsiteY71" fmla="*/ 2816632 h 3532456"/>
              <a:gd name="connsiteX72" fmla="*/ 2864498 w 3142852"/>
              <a:gd name="connsiteY72" fmla="*/ 2841945 h 3532456"/>
              <a:gd name="connsiteX73" fmla="*/ 2818394 w 3142852"/>
              <a:gd name="connsiteY73" fmla="*/ 2868580 h 3532456"/>
              <a:gd name="connsiteX74" fmla="*/ 2767744 w 3142852"/>
              <a:gd name="connsiteY74" fmla="*/ 2897196 h 3532456"/>
              <a:gd name="connsiteX75" fmla="*/ 2712117 w 3142852"/>
              <a:gd name="connsiteY75" fmla="*/ 2928232 h 3532456"/>
              <a:gd name="connsiteX76" fmla="*/ 2651727 w 3142852"/>
              <a:gd name="connsiteY76" fmla="*/ 2961910 h 3532456"/>
              <a:gd name="connsiteX77" fmla="*/ 2585493 w 3142852"/>
              <a:gd name="connsiteY77" fmla="*/ 2998669 h 3532456"/>
              <a:gd name="connsiteX78" fmla="*/ 2514065 w 3142852"/>
              <a:gd name="connsiteY78" fmla="*/ 3038511 h 3532456"/>
              <a:gd name="connsiteX79" fmla="*/ 2436576 w 3142852"/>
              <a:gd name="connsiteY79" fmla="*/ 3082314 h 3532456"/>
              <a:gd name="connsiteX80" fmla="*/ 2353459 w 3142852"/>
              <a:gd name="connsiteY80" fmla="*/ 3130521 h 3532456"/>
              <a:gd name="connsiteX81" fmla="*/ 2270342 w 3142852"/>
              <a:gd name="connsiteY81" fmla="*/ 3178947 h 3532456"/>
              <a:gd name="connsiteX82" fmla="*/ 2193936 w 3142852"/>
              <a:gd name="connsiteY82" fmla="*/ 3224731 h 3532456"/>
              <a:gd name="connsiteX83" fmla="*/ 2123806 w 3142852"/>
              <a:gd name="connsiteY83" fmla="*/ 3266994 h 3532456"/>
              <a:gd name="connsiteX84" fmla="*/ 2059304 w 3142852"/>
              <a:gd name="connsiteY84" fmla="*/ 3306395 h 3532456"/>
              <a:gd name="connsiteX85" fmla="*/ 1999997 w 3142852"/>
              <a:gd name="connsiteY85" fmla="*/ 3342274 h 3532456"/>
              <a:gd name="connsiteX86" fmla="*/ 1945668 w 3142852"/>
              <a:gd name="connsiteY86" fmla="*/ 3375513 h 3532456"/>
              <a:gd name="connsiteX87" fmla="*/ 1895668 w 3142852"/>
              <a:gd name="connsiteY87" fmla="*/ 3405228 h 3532456"/>
              <a:gd name="connsiteX88" fmla="*/ 1849781 w 3142852"/>
              <a:gd name="connsiteY88" fmla="*/ 3432083 h 3532456"/>
              <a:gd name="connsiteX89" fmla="*/ 1807356 w 3142852"/>
              <a:gd name="connsiteY89" fmla="*/ 3455415 h 3532456"/>
              <a:gd name="connsiteX90" fmla="*/ 1767962 w 3142852"/>
              <a:gd name="connsiteY90" fmla="*/ 3475886 h 3532456"/>
              <a:gd name="connsiteX91" fmla="*/ 1731167 w 3142852"/>
              <a:gd name="connsiteY91" fmla="*/ 3493055 h 3532456"/>
              <a:gd name="connsiteX92" fmla="*/ 1696534 w 3142852"/>
              <a:gd name="connsiteY92" fmla="*/ 3507363 h 3532456"/>
              <a:gd name="connsiteX93" fmla="*/ 1663850 w 3142852"/>
              <a:gd name="connsiteY93" fmla="*/ 3518369 h 3532456"/>
              <a:gd name="connsiteX94" fmla="*/ 1632249 w 3142852"/>
              <a:gd name="connsiteY94" fmla="*/ 3526073 h 3532456"/>
              <a:gd name="connsiteX95" fmla="*/ 1601512 w 3142852"/>
              <a:gd name="connsiteY95" fmla="*/ 3530916 h 3532456"/>
              <a:gd name="connsiteX96" fmla="*/ 1571643 w 3142852"/>
              <a:gd name="connsiteY96" fmla="*/ 3532456 h 3532456"/>
              <a:gd name="connsiteX97" fmla="*/ 1541339 w 3142852"/>
              <a:gd name="connsiteY97" fmla="*/ 3530916 h 3532456"/>
              <a:gd name="connsiteX98" fmla="*/ 1510604 w 3142852"/>
              <a:gd name="connsiteY98" fmla="*/ 3526073 h 3532456"/>
              <a:gd name="connsiteX99" fmla="*/ 1479003 w 3142852"/>
              <a:gd name="connsiteY99" fmla="*/ 3518369 h 3532456"/>
              <a:gd name="connsiteX100" fmla="*/ 1446318 w 3142852"/>
              <a:gd name="connsiteY100" fmla="*/ 3507363 h 3532456"/>
              <a:gd name="connsiteX101" fmla="*/ 1411687 w 3142852"/>
              <a:gd name="connsiteY101" fmla="*/ 3493055 h 3532456"/>
              <a:gd name="connsiteX102" fmla="*/ 1374890 w 3142852"/>
              <a:gd name="connsiteY102" fmla="*/ 3475886 h 3532456"/>
              <a:gd name="connsiteX103" fmla="*/ 1335496 w 3142852"/>
              <a:gd name="connsiteY103" fmla="*/ 3455415 h 3532456"/>
              <a:gd name="connsiteX104" fmla="*/ 1293071 w 3142852"/>
              <a:gd name="connsiteY104" fmla="*/ 3432083 h 3532456"/>
              <a:gd name="connsiteX105" fmla="*/ 1247184 w 3142852"/>
              <a:gd name="connsiteY105" fmla="*/ 3405228 h 3532456"/>
              <a:gd name="connsiteX106" fmla="*/ 1197184 w 3142852"/>
              <a:gd name="connsiteY106" fmla="*/ 3375513 h 3532456"/>
              <a:gd name="connsiteX107" fmla="*/ 1142856 w 3142852"/>
              <a:gd name="connsiteY107" fmla="*/ 3342274 h 3532456"/>
              <a:gd name="connsiteX108" fmla="*/ 1083548 w 3142852"/>
              <a:gd name="connsiteY108" fmla="*/ 3306395 h 3532456"/>
              <a:gd name="connsiteX109" fmla="*/ 1019046 w 3142852"/>
              <a:gd name="connsiteY109" fmla="*/ 3266994 h 3532456"/>
              <a:gd name="connsiteX110" fmla="*/ 948917 w 3142852"/>
              <a:gd name="connsiteY110" fmla="*/ 3224731 h 3532456"/>
              <a:gd name="connsiteX111" fmla="*/ 872510 w 3142852"/>
              <a:gd name="connsiteY111" fmla="*/ 3178947 h 3532456"/>
              <a:gd name="connsiteX112" fmla="*/ 789393 w 3142852"/>
              <a:gd name="connsiteY112" fmla="*/ 3130521 h 3532456"/>
              <a:gd name="connsiteX113" fmla="*/ 706276 w 3142852"/>
              <a:gd name="connsiteY113" fmla="*/ 3082314 h 3532456"/>
              <a:gd name="connsiteX114" fmla="*/ 628786 w 3142852"/>
              <a:gd name="connsiteY114" fmla="*/ 3038511 h 3532456"/>
              <a:gd name="connsiteX115" fmla="*/ 557359 w 3142852"/>
              <a:gd name="connsiteY115" fmla="*/ 2998450 h 3532456"/>
              <a:gd name="connsiteX116" fmla="*/ 491125 w 3142852"/>
              <a:gd name="connsiteY116" fmla="*/ 2961690 h 3532456"/>
              <a:gd name="connsiteX117" fmla="*/ 430735 w 3142852"/>
              <a:gd name="connsiteY117" fmla="*/ 2928232 h 3532456"/>
              <a:gd name="connsiteX118" fmla="*/ 375108 w 3142852"/>
              <a:gd name="connsiteY118" fmla="*/ 2897196 h 3532456"/>
              <a:gd name="connsiteX119" fmla="*/ 324458 w 3142852"/>
              <a:gd name="connsiteY119" fmla="*/ 2868580 h 3532456"/>
              <a:gd name="connsiteX120" fmla="*/ 278571 w 3142852"/>
              <a:gd name="connsiteY120" fmla="*/ 2841945 h 3532456"/>
              <a:gd name="connsiteX121" fmla="*/ 237012 w 3142852"/>
              <a:gd name="connsiteY121" fmla="*/ 2816412 h 3532456"/>
              <a:gd name="connsiteX122" fmla="*/ 199567 w 3142852"/>
              <a:gd name="connsiteY122" fmla="*/ 2792419 h 3532456"/>
              <a:gd name="connsiteX123" fmla="*/ 166667 w 3142852"/>
              <a:gd name="connsiteY123" fmla="*/ 2769086 h 3532456"/>
              <a:gd name="connsiteX124" fmla="*/ 137013 w 3142852"/>
              <a:gd name="connsiteY124" fmla="*/ 2745754 h 3532456"/>
              <a:gd name="connsiteX125" fmla="*/ 111039 w 3142852"/>
              <a:gd name="connsiteY125" fmla="*/ 2722862 h 3532456"/>
              <a:gd name="connsiteX126" fmla="*/ 88744 w 3142852"/>
              <a:gd name="connsiteY126" fmla="*/ 2699309 h 3532456"/>
              <a:gd name="connsiteX127" fmla="*/ 69264 w 3142852"/>
              <a:gd name="connsiteY127" fmla="*/ 2674876 h 3532456"/>
              <a:gd name="connsiteX128" fmla="*/ 52814 w 3142852"/>
              <a:gd name="connsiteY128" fmla="*/ 2649342 h 3532456"/>
              <a:gd name="connsiteX129" fmla="*/ 39178 w 3142852"/>
              <a:gd name="connsiteY129" fmla="*/ 2622267 h 3532456"/>
              <a:gd name="connsiteX130" fmla="*/ 27922 w 3142852"/>
              <a:gd name="connsiteY130" fmla="*/ 2593213 h 3532456"/>
              <a:gd name="connsiteX131" fmla="*/ 18831 w 3142852"/>
              <a:gd name="connsiteY131" fmla="*/ 2561736 h 3532456"/>
              <a:gd name="connsiteX132" fmla="*/ 12121 w 3142852"/>
              <a:gd name="connsiteY132" fmla="*/ 2527617 h 3532456"/>
              <a:gd name="connsiteX133" fmla="*/ 6710 w 3142852"/>
              <a:gd name="connsiteY133" fmla="*/ 2490417 h 3532456"/>
              <a:gd name="connsiteX134" fmla="*/ 3246 w 3142852"/>
              <a:gd name="connsiteY134" fmla="*/ 2449695 h 3532456"/>
              <a:gd name="connsiteX135" fmla="*/ 1082 w 3142852"/>
              <a:gd name="connsiteY135" fmla="*/ 2405231 h 3532456"/>
              <a:gd name="connsiteX136" fmla="*/ 216 w 3142852"/>
              <a:gd name="connsiteY136" fmla="*/ 2356365 h 3532456"/>
              <a:gd name="connsiteX137" fmla="*/ 0 w 3142852"/>
              <a:gd name="connsiteY137" fmla="*/ 2302656 h 3532456"/>
              <a:gd name="connsiteX138" fmla="*/ 649 w 3142852"/>
              <a:gd name="connsiteY138" fmla="*/ 2244105 h 3532456"/>
              <a:gd name="connsiteX139" fmla="*/ 1948 w 3142852"/>
              <a:gd name="connsiteY139" fmla="*/ 2180490 h 3532456"/>
              <a:gd name="connsiteX140" fmla="*/ 3246 w 3142852"/>
              <a:gd name="connsiteY140" fmla="*/ 2110713 h 3532456"/>
              <a:gd name="connsiteX141" fmla="*/ 4762 w 3142852"/>
              <a:gd name="connsiteY141" fmla="*/ 2034773 h 3532456"/>
              <a:gd name="connsiteX142" fmla="*/ 6061 w 3142852"/>
              <a:gd name="connsiteY142" fmla="*/ 1952449 h 3532456"/>
              <a:gd name="connsiteX143" fmla="*/ 7143 w 3142852"/>
              <a:gd name="connsiteY143" fmla="*/ 1862860 h 3532456"/>
              <a:gd name="connsiteX144" fmla="*/ 7576 w 3142852"/>
              <a:gd name="connsiteY144" fmla="*/ 1766229 h 3532456"/>
              <a:gd name="connsiteX145" fmla="*/ 7143 w 3142852"/>
              <a:gd name="connsiteY145" fmla="*/ 1669596 h 3532456"/>
              <a:gd name="connsiteX146" fmla="*/ 6061 w 3142852"/>
              <a:gd name="connsiteY146" fmla="*/ 1580009 h 3532456"/>
              <a:gd name="connsiteX147" fmla="*/ 4762 w 3142852"/>
              <a:gd name="connsiteY147" fmla="*/ 1497684 h 3532456"/>
              <a:gd name="connsiteX148" fmla="*/ 3246 w 3142852"/>
              <a:gd name="connsiteY148" fmla="*/ 1421743 h 3532456"/>
              <a:gd name="connsiteX149" fmla="*/ 1948 w 3142852"/>
              <a:gd name="connsiteY149" fmla="*/ 1351966 h 3532456"/>
              <a:gd name="connsiteX150" fmla="*/ 649 w 3142852"/>
              <a:gd name="connsiteY150" fmla="*/ 1288352 h 3532456"/>
              <a:gd name="connsiteX151" fmla="*/ 0 w 3142852"/>
              <a:gd name="connsiteY151" fmla="*/ 1229800 h 3532456"/>
              <a:gd name="connsiteX152" fmla="*/ 216 w 3142852"/>
              <a:gd name="connsiteY152" fmla="*/ 1176091 h 3532456"/>
              <a:gd name="connsiteX153" fmla="*/ 1082 w 3142852"/>
              <a:gd name="connsiteY153" fmla="*/ 1127225 h 3532456"/>
              <a:gd name="connsiteX154" fmla="*/ 3246 w 3142852"/>
              <a:gd name="connsiteY154" fmla="*/ 1082762 h 3532456"/>
              <a:gd name="connsiteX155" fmla="*/ 6710 w 3142852"/>
              <a:gd name="connsiteY155" fmla="*/ 1042039 h 3532456"/>
              <a:gd name="connsiteX156" fmla="*/ 11905 w 3142852"/>
              <a:gd name="connsiteY156" fmla="*/ 1004840 h 3532456"/>
              <a:gd name="connsiteX157" fmla="*/ 18831 w 3142852"/>
              <a:gd name="connsiteY157" fmla="*/ 970722 h 3532456"/>
              <a:gd name="connsiteX158" fmla="*/ 27922 w 3142852"/>
              <a:gd name="connsiteY158" fmla="*/ 939245 h 3532456"/>
              <a:gd name="connsiteX159" fmla="*/ 39178 w 3142852"/>
              <a:gd name="connsiteY159" fmla="*/ 910189 h 3532456"/>
              <a:gd name="connsiteX160" fmla="*/ 52814 w 3142852"/>
              <a:gd name="connsiteY160" fmla="*/ 883114 h 3532456"/>
              <a:gd name="connsiteX161" fmla="*/ 69264 w 3142852"/>
              <a:gd name="connsiteY161" fmla="*/ 857580 h 3532456"/>
              <a:gd name="connsiteX162" fmla="*/ 88744 w 3142852"/>
              <a:gd name="connsiteY162" fmla="*/ 833147 h 3532456"/>
              <a:gd name="connsiteX163" fmla="*/ 111039 w 3142852"/>
              <a:gd name="connsiteY163" fmla="*/ 809595 h 3532456"/>
              <a:gd name="connsiteX164" fmla="*/ 137013 w 3142852"/>
              <a:gd name="connsiteY164" fmla="*/ 786702 h 3532456"/>
              <a:gd name="connsiteX165" fmla="*/ 166450 w 3142852"/>
              <a:gd name="connsiteY165" fmla="*/ 763370 h 3532456"/>
              <a:gd name="connsiteX166" fmla="*/ 199567 w 3142852"/>
              <a:gd name="connsiteY166" fmla="*/ 740037 h 3532456"/>
              <a:gd name="connsiteX167" fmla="*/ 237012 w 3142852"/>
              <a:gd name="connsiteY167" fmla="*/ 715825 h 3532456"/>
              <a:gd name="connsiteX168" fmla="*/ 278354 w 3142852"/>
              <a:gd name="connsiteY168" fmla="*/ 690511 h 3532456"/>
              <a:gd name="connsiteX169" fmla="*/ 324458 w 3142852"/>
              <a:gd name="connsiteY169" fmla="*/ 663876 h 3532456"/>
              <a:gd name="connsiteX170" fmla="*/ 375108 w 3142852"/>
              <a:gd name="connsiteY170" fmla="*/ 635262 h 3532456"/>
              <a:gd name="connsiteX171" fmla="*/ 430735 w 3142852"/>
              <a:gd name="connsiteY171" fmla="*/ 604225 h 3532456"/>
              <a:gd name="connsiteX172" fmla="*/ 491125 w 3142852"/>
              <a:gd name="connsiteY172" fmla="*/ 570547 h 3532456"/>
              <a:gd name="connsiteX173" fmla="*/ 557359 w 3142852"/>
              <a:gd name="connsiteY173" fmla="*/ 533787 h 3532456"/>
              <a:gd name="connsiteX174" fmla="*/ 628786 w 3142852"/>
              <a:gd name="connsiteY174" fmla="*/ 493945 h 3532456"/>
              <a:gd name="connsiteX175" fmla="*/ 706276 w 3142852"/>
              <a:gd name="connsiteY175" fmla="*/ 450142 h 3532456"/>
              <a:gd name="connsiteX176" fmla="*/ 789393 w 3142852"/>
              <a:gd name="connsiteY176" fmla="*/ 401935 h 3532456"/>
              <a:gd name="connsiteX177" fmla="*/ 872510 w 3142852"/>
              <a:gd name="connsiteY177" fmla="*/ 353510 h 3532456"/>
              <a:gd name="connsiteX178" fmla="*/ 948917 w 3142852"/>
              <a:gd name="connsiteY178" fmla="*/ 307725 h 3532456"/>
              <a:gd name="connsiteX179" fmla="*/ 1019046 w 3142852"/>
              <a:gd name="connsiteY179" fmla="*/ 265462 h 3532456"/>
              <a:gd name="connsiteX180" fmla="*/ 1083548 w 3142852"/>
              <a:gd name="connsiteY180" fmla="*/ 226062 h 3532456"/>
              <a:gd name="connsiteX181" fmla="*/ 1142856 w 3142852"/>
              <a:gd name="connsiteY181" fmla="*/ 190182 h 3532456"/>
              <a:gd name="connsiteX182" fmla="*/ 1197184 w 3142852"/>
              <a:gd name="connsiteY182" fmla="*/ 156945 h 3532456"/>
              <a:gd name="connsiteX183" fmla="*/ 1247184 w 3142852"/>
              <a:gd name="connsiteY183" fmla="*/ 127229 h 3532456"/>
              <a:gd name="connsiteX184" fmla="*/ 1293071 w 3142852"/>
              <a:gd name="connsiteY184" fmla="*/ 100374 h 3532456"/>
              <a:gd name="connsiteX185" fmla="*/ 1335496 w 3142852"/>
              <a:gd name="connsiteY185" fmla="*/ 77042 h 3532456"/>
              <a:gd name="connsiteX186" fmla="*/ 1374890 w 3142852"/>
              <a:gd name="connsiteY186" fmla="*/ 56570 h 3532456"/>
              <a:gd name="connsiteX187" fmla="*/ 1411687 w 3142852"/>
              <a:gd name="connsiteY187" fmla="*/ 39402 h 3532456"/>
              <a:gd name="connsiteX188" fmla="*/ 1446318 w 3142852"/>
              <a:gd name="connsiteY188" fmla="*/ 25093 h 3532456"/>
              <a:gd name="connsiteX189" fmla="*/ 1479003 w 3142852"/>
              <a:gd name="connsiteY189" fmla="*/ 14088 h 3532456"/>
              <a:gd name="connsiteX190" fmla="*/ 1510604 w 3142852"/>
              <a:gd name="connsiteY190" fmla="*/ 6384 h 3532456"/>
              <a:gd name="connsiteX191" fmla="*/ 1541339 w 3142852"/>
              <a:gd name="connsiteY191" fmla="*/ 1541 h 353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3142852" h="3532456">
                <a:moveTo>
                  <a:pt x="1571643" y="0"/>
                </a:moveTo>
                <a:lnTo>
                  <a:pt x="1601512" y="1541"/>
                </a:lnTo>
                <a:lnTo>
                  <a:pt x="1632249" y="6384"/>
                </a:lnTo>
                <a:lnTo>
                  <a:pt x="1663850" y="14088"/>
                </a:lnTo>
                <a:lnTo>
                  <a:pt x="1696534" y="25093"/>
                </a:lnTo>
                <a:lnTo>
                  <a:pt x="1731167" y="39402"/>
                </a:lnTo>
                <a:lnTo>
                  <a:pt x="1767962" y="56570"/>
                </a:lnTo>
                <a:lnTo>
                  <a:pt x="1807356" y="77042"/>
                </a:lnTo>
                <a:lnTo>
                  <a:pt x="1849781" y="100374"/>
                </a:lnTo>
                <a:lnTo>
                  <a:pt x="1895668" y="127229"/>
                </a:lnTo>
                <a:lnTo>
                  <a:pt x="1945668" y="156945"/>
                </a:lnTo>
                <a:lnTo>
                  <a:pt x="1999997" y="190182"/>
                </a:lnTo>
                <a:lnTo>
                  <a:pt x="2059304" y="226062"/>
                </a:lnTo>
                <a:lnTo>
                  <a:pt x="2123806" y="265462"/>
                </a:lnTo>
                <a:lnTo>
                  <a:pt x="2193936" y="307725"/>
                </a:lnTo>
                <a:lnTo>
                  <a:pt x="2270342" y="353510"/>
                </a:lnTo>
                <a:lnTo>
                  <a:pt x="2353459" y="401935"/>
                </a:lnTo>
                <a:lnTo>
                  <a:pt x="2436576" y="450142"/>
                </a:lnTo>
                <a:lnTo>
                  <a:pt x="2514065" y="493945"/>
                </a:lnTo>
                <a:lnTo>
                  <a:pt x="2585493" y="534007"/>
                </a:lnTo>
                <a:lnTo>
                  <a:pt x="2651727" y="570766"/>
                </a:lnTo>
                <a:lnTo>
                  <a:pt x="2712117" y="604225"/>
                </a:lnTo>
                <a:lnTo>
                  <a:pt x="2767744" y="635262"/>
                </a:lnTo>
                <a:lnTo>
                  <a:pt x="2818394" y="663876"/>
                </a:lnTo>
                <a:lnTo>
                  <a:pt x="2864281" y="690511"/>
                </a:lnTo>
                <a:lnTo>
                  <a:pt x="2905840" y="716044"/>
                </a:lnTo>
                <a:lnTo>
                  <a:pt x="2943286" y="740037"/>
                </a:lnTo>
                <a:lnTo>
                  <a:pt x="2976186" y="763370"/>
                </a:lnTo>
                <a:lnTo>
                  <a:pt x="3005840" y="786702"/>
                </a:lnTo>
                <a:lnTo>
                  <a:pt x="3031813" y="809595"/>
                </a:lnTo>
                <a:lnTo>
                  <a:pt x="3054108" y="833147"/>
                </a:lnTo>
                <a:lnTo>
                  <a:pt x="3073588" y="857580"/>
                </a:lnTo>
                <a:lnTo>
                  <a:pt x="3090038" y="883114"/>
                </a:lnTo>
                <a:lnTo>
                  <a:pt x="3103675" y="910189"/>
                </a:lnTo>
                <a:lnTo>
                  <a:pt x="3114930" y="939245"/>
                </a:lnTo>
                <a:lnTo>
                  <a:pt x="3124021" y="970722"/>
                </a:lnTo>
                <a:lnTo>
                  <a:pt x="3130731" y="1004840"/>
                </a:lnTo>
                <a:lnTo>
                  <a:pt x="3136142" y="1042039"/>
                </a:lnTo>
                <a:lnTo>
                  <a:pt x="3139605" y="1082762"/>
                </a:lnTo>
                <a:lnTo>
                  <a:pt x="3141770" y="1127225"/>
                </a:lnTo>
                <a:lnTo>
                  <a:pt x="3142636" y="1176091"/>
                </a:lnTo>
                <a:lnTo>
                  <a:pt x="3142852" y="1229800"/>
                </a:lnTo>
                <a:lnTo>
                  <a:pt x="3142203" y="1288352"/>
                </a:lnTo>
                <a:lnTo>
                  <a:pt x="3140904" y="1351966"/>
                </a:lnTo>
                <a:lnTo>
                  <a:pt x="3139605" y="1421743"/>
                </a:lnTo>
                <a:lnTo>
                  <a:pt x="3138090" y="1497684"/>
                </a:lnTo>
                <a:lnTo>
                  <a:pt x="3136791" y="1580009"/>
                </a:lnTo>
                <a:lnTo>
                  <a:pt x="3135709" y="1669596"/>
                </a:lnTo>
                <a:lnTo>
                  <a:pt x="3135277" y="1766229"/>
                </a:lnTo>
                <a:lnTo>
                  <a:pt x="3135709" y="1862860"/>
                </a:lnTo>
                <a:lnTo>
                  <a:pt x="3136791" y="1952449"/>
                </a:lnTo>
                <a:lnTo>
                  <a:pt x="3138090" y="2034773"/>
                </a:lnTo>
                <a:lnTo>
                  <a:pt x="3139605" y="2110713"/>
                </a:lnTo>
                <a:lnTo>
                  <a:pt x="3140904" y="2180490"/>
                </a:lnTo>
                <a:lnTo>
                  <a:pt x="3142203" y="2244105"/>
                </a:lnTo>
                <a:lnTo>
                  <a:pt x="3142852" y="2302656"/>
                </a:lnTo>
                <a:lnTo>
                  <a:pt x="3142636" y="2356365"/>
                </a:lnTo>
                <a:lnTo>
                  <a:pt x="3141770" y="2405231"/>
                </a:lnTo>
                <a:lnTo>
                  <a:pt x="3139605" y="2449695"/>
                </a:lnTo>
                <a:lnTo>
                  <a:pt x="3136142" y="2490417"/>
                </a:lnTo>
                <a:lnTo>
                  <a:pt x="3130948" y="2527617"/>
                </a:lnTo>
                <a:lnTo>
                  <a:pt x="3124021" y="2561736"/>
                </a:lnTo>
                <a:lnTo>
                  <a:pt x="3114930" y="2593213"/>
                </a:lnTo>
                <a:lnTo>
                  <a:pt x="3103675" y="2622267"/>
                </a:lnTo>
                <a:lnTo>
                  <a:pt x="3090038" y="2649342"/>
                </a:lnTo>
                <a:lnTo>
                  <a:pt x="3073588" y="2674876"/>
                </a:lnTo>
                <a:lnTo>
                  <a:pt x="3054108" y="2699309"/>
                </a:lnTo>
                <a:lnTo>
                  <a:pt x="3031813" y="2722862"/>
                </a:lnTo>
                <a:lnTo>
                  <a:pt x="3005840" y="2745754"/>
                </a:lnTo>
                <a:lnTo>
                  <a:pt x="2976402" y="2769086"/>
                </a:lnTo>
                <a:lnTo>
                  <a:pt x="2943286" y="2792419"/>
                </a:lnTo>
                <a:lnTo>
                  <a:pt x="2905840" y="2816632"/>
                </a:lnTo>
                <a:lnTo>
                  <a:pt x="2864498" y="2841945"/>
                </a:lnTo>
                <a:lnTo>
                  <a:pt x="2818394" y="2868580"/>
                </a:lnTo>
                <a:lnTo>
                  <a:pt x="2767744" y="2897196"/>
                </a:lnTo>
                <a:lnTo>
                  <a:pt x="2712117" y="2928232"/>
                </a:lnTo>
                <a:lnTo>
                  <a:pt x="2651727" y="2961910"/>
                </a:lnTo>
                <a:lnTo>
                  <a:pt x="2585493" y="2998669"/>
                </a:lnTo>
                <a:lnTo>
                  <a:pt x="2514065" y="3038511"/>
                </a:lnTo>
                <a:lnTo>
                  <a:pt x="2436576" y="3082314"/>
                </a:lnTo>
                <a:lnTo>
                  <a:pt x="2353459" y="3130521"/>
                </a:lnTo>
                <a:lnTo>
                  <a:pt x="2270342" y="3178947"/>
                </a:lnTo>
                <a:lnTo>
                  <a:pt x="2193936" y="3224731"/>
                </a:lnTo>
                <a:lnTo>
                  <a:pt x="2123806" y="3266994"/>
                </a:lnTo>
                <a:lnTo>
                  <a:pt x="2059304" y="3306395"/>
                </a:lnTo>
                <a:lnTo>
                  <a:pt x="1999997" y="3342274"/>
                </a:lnTo>
                <a:lnTo>
                  <a:pt x="1945668" y="3375513"/>
                </a:lnTo>
                <a:lnTo>
                  <a:pt x="1895668" y="3405228"/>
                </a:lnTo>
                <a:lnTo>
                  <a:pt x="1849781" y="3432083"/>
                </a:lnTo>
                <a:lnTo>
                  <a:pt x="1807356" y="3455415"/>
                </a:lnTo>
                <a:lnTo>
                  <a:pt x="1767962" y="3475886"/>
                </a:lnTo>
                <a:lnTo>
                  <a:pt x="1731167" y="3493055"/>
                </a:lnTo>
                <a:lnTo>
                  <a:pt x="1696534" y="3507363"/>
                </a:lnTo>
                <a:lnTo>
                  <a:pt x="1663850" y="3518369"/>
                </a:lnTo>
                <a:lnTo>
                  <a:pt x="1632249" y="3526073"/>
                </a:lnTo>
                <a:lnTo>
                  <a:pt x="1601512" y="3530916"/>
                </a:lnTo>
                <a:lnTo>
                  <a:pt x="1571643" y="3532456"/>
                </a:lnTo>
                <a:lnTo>
                  <a:pt x="1541339" y="3530916"/>
                </a:lnTo>
                <a:lnTo>
                  <a:pt x="1510604" y="3526073"/>
                </a:lnTo>
                <a:lnTo>
                  <a:pt x="1479003" y="3518369"/>
                </a:lnTo>
                <a:lnTo>
                  <a:pt x="1446318" y="3507363"/>
                </a:lnTo>
                <a:lnTo>
                  <a:pt x="1411687" y="3493055"/>
                </a:lnTo>
                <a:lnTo>
                  <a:pt x="1374890" y="3475886"/>
                </a:lnTo>
                <a:lnTo>
                  <a:pt x="1335496" y="3455415"/>
                </a:lnTo>
                <a:lnTo>
                  <a:pt x="1293071" y="3432083"/>
                </a:lnTo>
                <a:lnTo>
                  <a:pt x="1247184" y="3405228"/>
                </a:lnTo>
                <a:lnTo>
                  <a:pt x="1197184" y="3375513"/>
                </a:lnTo>
                <a:lnTo>
                  <a:pt x="1142856" y="3342274"/>
                </a:lnTo>
                <a:lnTo>
                  <a:pt x="1083548" y="3306395"/>
                </a:lnTo>
                <a:lnTo>
                  <a:pt x="1019046" y="3266994"/>
                </a:lnTo>
                <a:lnTo>
                  <a:pt x="948917" y="3224731"/>
                </a:lnTo>
                <a:lnTo>
                  <a:pt x="872510" y="3178947"/>
                </a:lnTo>
                <a:lnTo>
                  <a:pt x="789393" y="3130521"/>
                </a:lnTo>
                <a:lnTo>
                  <a:pt x="706276" y="3082314"/>
                </a:lnTo>
                <a:lnTo>
                  <a:pt x="628786" y="3038511"/>
                </a:lnTo>
                <a:lnTo>
                  <a:pt x="557359" y="2998450"/>
                </a:lnTo>
                <a:lnTo>
                  <a:pt x="491125" y="2961690"/>
                </a:lnTo>
                <a:lnTo>
                  <a:pt x="430735" y="2928232"/>
                </a:lnTo>
                <a:lnTo>
                  <a:pt x="375108" y="2897196"/>
                </a:lnTo>
                <a:lnTo>
                  <a:pt x="324458" y="2868580"/>
                </a:lnTo>
                <a:lnTo>
                  <a:pt x="278571" y="2841945"/>
                </a:lnTo>
                <a:lnTo>
                  <a:pt x="237012" y="2816412"/>
                </a:lnTo>
                <a:lnTo>
                  <a:pt x="199567" y="2792419"/>
                </a:lnTo>
                <a:lnTo>
                  <a:pt x="166667" y="2769086"/>
                </a:lnTo>
                <a:lnTo>
                  <a:pt x="137013" y="2745754"/>
                </a:lnTo>
                <a:lnTo>
                  <a:pt x="111039" y="2722862"/>
                </a:lnTo>
                <a:lnTo>
                  <a:pt x="88744" y="2699309"/>
                </a:lnTo>
                <a:lnTo>
                  <a:pt x="69264" y="2674876"/>
                </a:lnTo>
                <a:lnTo>
                  <a:pt x="52814" y="2649342"/>
                </a:lnTo>
                <a:lnTo>
                  <a:pt x="39178" y="2622267"/>
                </a:lnTo>
                <a:lnTo>
                  <a:pt x="27922" y="2593213"/>
                </a:lnTo>
                <a:lnTo>
                  <a:pt x="18831" y="2561736"/>
                </a:lnTo>
                <a:lnTo>
                  <a:pt x="12121" y="2527617"/>
                </a:lnTo>
                <a:lnTo>
                  <a:pt x="6710" y="2490417"/>
                </a:lnTo>
                <a:lnTo>
                  <a:pt x="3246" y="2449695"/>
                </a:lnTo>
                <a:lnTo>
                  <a:pt x="1082" y="2405231"/>
                </a:lnTo>
                <a:lnTo>
                  <a:pt x="216" y="2356365"/>
                </a:lnTo>
                <a:lnTo>
                  <a:pt x="0" y="2302656"/>
                </a:lnTo>
                <a:lnTo>
                  <a:pt x="649" y="2244105"/>
                </a:lnTo>
                <a:lnTo>
                  <a:pt x="1948" y="2180490"/>
                </a:lnTo>
                <a:lnTo>
                  <a:pt x="3246" y="2110713"/>
                </a:lnTo>
                <a:lnTo>
                  <a:pt x="4762" y="2034773"/>
                </a:lnTo>
                <a:lnTo>
                  <a:pt x="6061" y="1952449"/>
                </a:lnTo>
                <a:lnTo>
                  <a:pt x="7143" y="1862860"/>
                </a:lnTo>
                <a:lnTo>
                  <a:pt x="7576" y="1766229"/>
                </a:lnTo>
                <a:lnTo>
                  <a:pt x="7143" y="1669596"/>
                </a:lnTo>
                <a:lnTo>
                  <a:pt x="6061" y="1580009"/>
                </a:lnTo>
                <a:lnTo>
                  <a:pt x="4762" y="1497684"/>
                </a:lnTo>
                <a:lnTo>
                  <a:pt x="3246" y="1421743"/>
                </a:lnTo>
                <a:lnTo>
                  <a:pt x="1948" y="1351966"/>
                </a:lnTo>
                <a:lnTo>
                  <a:pt x="649" y="1288352"/>
                </a:lnTo>
                <a:lnTo>
                  <a:pt x="0" y="1229800"/>
                </a:lnTo>
                <a:lnTo>
                  <a:pt x="216" y="1176091"/>
                </a:lnTo>
                <a:lnTo>
                  <a:pt x="1082" y="1127225"/>
                </a:lnTo>
                <a:lnTo>
                  <a:pt x="3246" y="1082762"/>
                </a:lnTo>
                <a:lnTo>
                  <a:pt x="6710" y="1042039"/>
                </a:lnTo>
                <a:lnTo>
                  <a:pt x="11905" y="1004840"/>
                </a:lnTo>
                <a:lnTo>
                  <a:pt x="18831" y="970722"/>
                </a:lnTo>
                <a:lnTo>
                  <a:pt x="27922" y="939245"/>
                </a:lnTo>
                <a:lnTo>
                  <a:pt x="39178" y="910189"/>
                </a:lnTo>
                <a:lnTo>
                  <a:pt x="52814" y="883114"/>
                </a:lnTo>
                <a:lnTo>
                  <a:pt x="69264" y="857580"/>
                </a:lnTo>
                <a:lnTo>
                  <a:pt x="88744" y="833147"/>
                </a:lnTo>
                <a:lnTo>
                  <a:pt x="111039" y="809595"/>
                </a:lnTo>
                <a:lnTo>
                  <a:pt x="137013" y="786702"/>
                </a:lnTo>
                <a:lnTo>
                  <a:pt x="166450" y="763370"/>
                </a:lnTo>
                <a:lnTo>
                  <a:pt x="199567" y="740037"/>
                </a:lnTo>
                <a:lnTo>
                  <a:pt x="237012" y="715825"/>
                </a:lnTo>
                <a:lnTo>
                  <a:pt x="278354" y="690511"/>
                </a:lnTo>
                <a:lnTo>
                  <a:pt x="324458" y="663876"/>
                </a:lnTo>
                <a:lnTo>
                  <a:pt x="375108" y="635262"/>
                </a:lnTo>
                <a:lnTo>
                  <a:pt x="430735" y="604225"/>
                </a:lnTo>
                <a:lnTo>
                  <a:pt x="491125" y="570547"/>
                </a:lnTo>
                <a:lnTo>
                  <a:pt x="557359" y="533787"/>
                </a:lnTo>
                <a:lnTo>
                  <a:pt x="628786" y="493945"/>
                </a:lnTo>
                <a:lnTo>
                  <a:pt x="706276" y="450142"/>
                </a:lnTo>
                <a:lnTo>
                  <a:pt x="789393" y="401935"/>
                </a:lnTo>
                <a:lnTo>
                  <a:pt x="872510" y="353510"/>
                </a:lnTo>
                <a:lnTo>
                  <a:pt x="948917" y="307725"/>
                </a:lnTo>
                <a:lnTo>
                  <a:pt x="1019046" y="265462"/>
                </a:lnTo>
                <a:lnTo>
                  <a:pt x="1083548" y="226062"/>
                </a:lnTo>
                <a:lnTo>
                  <a:pt x="1142856" y="190182"/>
                </a:lnTo>
                <a:lnTo>
                  <a:pt x="1197184" y="156945"/>
                </a:lnTo>
                <a:lnTo>
                  <a:pt x="1247184" y="127229"/>
                </a:lnTo>
                <a:lnTo>
                  <a:pt x="1293071" y="100374"/>
                </a:lnTo>
                <a:lnTo>
                  <a:pt x="1335496" y="77042"/>
                </a:lnTo>
                <a:lnTo>
                  <a:pt x="1374890" y="56570"/>
                </a:lnTo>
                <a:lnTo>
                  <a:pt x="1411687" y="39402"/>
                </a:lnTo>
                <a:lnTo>
                  <a:pt x="1446318" y="25093"/>
                </a:lnTo>
                <a:lnTo>
                  <a:pt x="1479003" y="14088"/>
                </a:lnTo>
                <a:lnTo>
                  <a:pt x="1510604" y="6384"/>
                </a:lnTo>
                <a:lnTo>
                  <a:pt x="1541339" y="1541"/>
                </a:ln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
        <p:nvSpPr>
          <p:cNvPr id="9" name="Picture Placeholder 8"/>
          <p:cNvSpPr>
            <a:spLocks noGrp="1"/>
          </p:cNvSpPr>
          <p:nvPr>
            <p:ph type="pic" sz="quarter" idx="12"/>
          </p:nvPr>
        </p:nvSpPr>
        <p:spPr>
          <a:xfrm>
            <a:off x="12967226" y="3384048"/>
            <a:ext cx="3142852" cy="3532456"/>
          </a:xfrm>
          <a:custGeom>
            <a:avLst/>
            <a:gdLst>
              <a:gd name="connsiteX0" fmla="*/ 1571643 w 3142852"/>
              <a:gd name="connsiteY0" fmla="*/ 0 h 3532456"/>
              <a:gd name="connsiteX1" fmla="*/ 1601512 w 3142852"/>
              <a:gd name="connsiteY1" fmla="*/ 1541 h 3532456"/>
              <a:gd name="connsiteX2" fmla="*/ 1632249 w 3142852"/>
              <a:gd name="connsiteY2" fmla="*/ 6384 h 3532456"/>
              <a:gd name="connsiteX3" fmla="*/ 1663850 w 3142852"/>
              <a:gd name="connsiteY3" fmla="*/ 14088 h 3532456"/>
              <a:gd name="connsiteX4" fmla="*/ 1696534 w 3142852"/>
              <a:gd name="connsiteY4" fmla="*/ 25093 h 3532456"/>
              <a:gd name="connsiteX5" fmla="*/ 1731167 w 3142852"/>
              <a:gd name="connsiteY5" fmla="*/ 39402 h 3532456"/>
              <a:gd name="connsiteX6" fmla="*/ 1767962 w 3142852"/>
              <a:gd name="connsiteY6" fmla="*/ 56570 h 3532456"/>
              <a:gd name="connsiteX7" fmla="*/ 1807356 w 3142852"/>
              <a:gd name="connsiteY7" fmla="*/ 77042 h 3532456"/>
              <a:gd name="connsiteX8" fmla="*/ 1849781 w 3142852"/>
              <a:gd name="connsiteY8" fmla="*/ 100374 h 3532456"/>
              <a:gd name="connsiteX9" fmla="*/ 1895668 w 3142852"/>
              <a:gd name="connsiteY9" fmla="*/ 127229 h 3532456"/>
              <a:gd name="connsiteX10" fmla="*/ 1945668 w 3142852"/>
              <a:gd name="connsiteY10" fmla="*/ 156945 h 3532456"/>
              <a:gd name="connsiteX11" fmla="*/ 1999997 w 3142852"/>
              <a:gd name="connsiteY11" fmla="*/ 190182 h 3532456"/>
              <a:gd name="connsiteX12" fmla="*/ 2059304 w 3142852"/>
              <a:gd name="connsiteY12" fmla="*/ 226062 h 3532456"/>
              <a:gd name="connsiteX13" fmla="*/ 2123806 w 3142852"/>
              <a:gd name="connsiteY13" fmla="*/ 265462 h 3532456"/>
              <a:gd name="connsiteX14" fmla="*/ 2193936 w 3142852"/>
              <a:gd name="connsiteY14" fmla="*/ 307725 h 3532456"/>
              <a:gd name="connsiteX15" fmla="*/ 2270342 w 3142852"/>
              <a:gd name="connsiteY15" fmla="*/ 353510 h 3532456"/>
              <a:gd name="connsiteX16" fmla="*/ 2353459 w 3142852"/>
              <a:gd name="connsiteY16" fmla="*/ 401935 h 3532456"/>
              <a:gd name="connsiteX17" fmla="*/ 2436576 w 3142852"/>
              <a:gd name="connsiteY17" fmla="*/ 450142 h 3532456"/>
              <a:gd name="connsiteX18" fmla="*/ 2514065 w 3142852"/>
              <a:gd name="connsiteY18" fmla="*/ 493945 h 3532456"/>
              <a:gd name="connsiteX19" fmla="*/ 2585493 w 3142852"/>
              <a:gd name="connsiteY19" fmla="*/ 534007 h 3532456"/>
              <a:gd name="connsiteX20" fmla="*/ 2651727 w 3142852"/>
              <a:gd name="connsiteY20" fmla="*/ 570766 h 3532456"/>
              <a:gd name="connsiteX21" fmla="*/ 2712117 w 3142852"/>
              <a:gd name="connsiteY21" fmla="*/ 604225 h 3532456"/>
              <a:gd name="connsiteX22" fmla="*/ 2767744 w 3142852"/>
              <a:gd name="connsiteY22" fmla="*/ 635262 h 3532456"/>
              <a:gd name="connsiteX23" fmla="*/ 2818394 w 3142852"/>
              <a:gd name="connsiteY23" fmla="*/ 663876 h 3532456"/>
              <a:gd name="connsiteX24" fmla="*/ 2864281 w 3142852"/>
              <a:gd name="connsiteY24" fmla="*/ 690511 h 3532456"/>
              <a:gd name="connsiteX25" fmla="*/ 2905840 w 3142852"/>
              <a:gd name="connsiteY25" fmla="*/ 716044 h 3532456"/>
              <a:gd name="connsiteX26" fmla="*/ 2943286 w 3142852"/>
              <a:gd name="connsiteY26" fmla="*/ 740037 h 3532456"/>
              <a:gd name="connsiteX27" fmla="*/ 2976186 w 3142852"/>
              <a:gd name="connsiteY27" fmla="*/ 763370 h 3532456"/>
              <a:gd name="connsiteX28" fmla="*/ 3005840 w 3142852"/>
              <a:gd name="connsiteY28" fmla="*/ 786702 h 3532456"/>
              <a:gd name="connsiteX29" fmla="*/ 3031813 w 3142852"/>
              <a:gd name="connsiteY29" fmla="*/ 809595 h 3532456"/>
              <a:gd name="connsiteX30" fmla="*/ 3054108 w 3142852"/>
              <a:gd name="connsiteY30" fmla="*/ 833147 h 3532456"/>
              <a:gd name="connsiteX31" fmla="*/ 3073588 w 3142852"/>
              <a:gd name="connsiteY31" fmla="*/ 857580 h 3532456"/>
              <a:gd name="connsiteX32" fmla="*/ 3090038 w 3142852"/>
              <a:gd name="connsiteY32" fmla="*/ 883114 h 3532456"/>
              <a:gd name="connsiteX33" fmla="*/ 3103675 w 3142852"/>
              <a:gd name="connsiteY33" fmla="*/ 910189 h 3532456"/>
              <a:gd name="connsiteX34" fmla="*/ 3114930 w 3142852"/>
              <a:gd name="connsiteY34" fmla="*/ 939245 h 3532456"/>
              <a:gd name="connsiteX35" fmla="*/ 3124021 w 3142852"/>
              <a:gd name="connsiteY35" fmla="*/ 970722 h 3532456"/>
              <a:gd name="connsiteX36" fmla="*/ 3130731 w 3142852"/>
              <a:gd name="connsiteY36" fmla="*/ 1004840 h 3532456"/>
              <a:gd name="connsiteX37" fmla="*/ 3136142 w 3142852"/>
              <a:gd name="connsiteY37" fmla="*/ 1042039 h 3532456"/>
              <a:gd name="connsiteX38" fmla="*/ 3139605 w 3142852"/>
              <a:gd name="connsiteY38" fmla="*/ 1082762 h 3532456"/>
              <a:gd name="connsiteX39" fmla="*/ 3141770 w 3142852"/>
              <a:gd name="connsiteY39" fmla="*/ 1127225 h 3532456"/>
              <a:gd name="connsiteX40" fmla="*/ 3142636 w 3142852"/>
              <a:gd name="connsiteY40" fmla="*/ 1176091 h 3532456"/>
              <a:gd name="connsiteX41" fmla="*/ 3142852 w 3142852"/>
              <a:gd name="connsiteY41" fmla="*/ 1229800 h 3532456"/>
              <a:gd name="connsiteX42" fmla="*/ 3142203 w 3142852"/>
              <a:gd name="connsiteY42" fmla="*/ 1288352 h 3532456"/>
              <a:gd name="connsiteX43" fmla="*/ 3140904 w 3142852"/>
              <a:gd name="connsiteY43" fmla="*/ 1351966 h 3532456"/>
              <a:gd name="connsiteX44" fmla="*/ 3139605 w 3142852"/>
              <a:gd name="connsiteY44" fmla="*/ 1421743 h 3532456"/>
              <a:gd name="connsiteX45" fmla="*/ 3138090 w 3142852"/>
              <a:gd name="connsiteY45" fmla="*/ 1497684 h 3532456"/>
              <a:gd name="connsiteX46" fmla="*/ 3136791 w 3142852"/>
              <a:gd name="connsiteY46" fmla="*/ 1580009 h 3532456"/>
              <a:gd name="connsiteX47" fmla="*/ 3135709 w 3142852"/>
              <a:gd name="connsiteY47" fmla="*/ 1669596 h 3532456"/>
              <a:gd name="connsiteX48" fmla="*/ 3135277 w 3142852"/>
              <a:gd name="connsiteY48" fmla="*/ 1766229 h 3532456"/>
              <a:gd name="connsiteX49" fmla="*/ 3135709 w 3142852"/>
              <a:gd name="connsiteY49" fmla="*/ 1862860 h 3532456"/>
              <a:gd name="connsiteX50" fmla="*/ 3136791 w 3142852"/>
              <a:gd name="connsiteY50" fmla="*/ 1952449 h 3532456"/>
              <a:gd name="connsiteX51" fmla="*/ 3138090 w 3142852"/>
              <a:gd name="connsiteY51" fmla="*/ 2034773 h 3532456"/>
              <a:gd name="connsiteX52" fmla="*/ 3139605 w 3142852"/>
              <a:gd name="connsiteY52" fmla="*/ 2110713 h 3532456"/>
              <a:gd name="connsiteX53" fmla="*/ 3140904 w 3142852"/>
              <a:gd name="connsiteY53" fmla="*/ 2180490 h 3532456"/>
              <a:gd name="connsiteX54" fmla="*/ 3142203 w 3142852"/>
              <a:gd name="connsiteY54" fmla="*/ 2244105 h 3532456"/>
              <a:gd name="connsiteX55" fmla="*/ 3142852 w 3142852"/>
              <a:gd name="connsiteY55" fmla="*/ 2302656 h 3532456"/>
              <a:gd name="connsiteX56" fmla="*/ 3142636 w 3142852"/>
              <a:gd name="connsiteY56" fmla="*/ 2356365 h 3532456"/>
              <a:gd name="connsiteX57" fmla="*/ 3141770 w 3142852"/>
              <a:gd name="connsiteY57" fmla="*/ 2405231 h 3532456"/>
              <a:gd name="connsiteX58" fmla="*/ 3139605 w 3142852"/>
              <a:gd name="connsiteY58" fmla="*/ 2449695 h 3532456"/>
              <a:gd name="connsiteX59" fmla="*/ 3136142 w 3142852"/>
              <a:gd name="connsiteY59" fmla="*/ 2490417 h 3532456"/>
              <a:gd name="connsiteX60" fmla="*/ 3130948 w 3142852"/>
              <a:gd name="connsiteY60" fmla="*/ 2527617 h 3532456"/>
              <a:gd name="connsiteX61" fmla="*/ 3124021 w 3142852"/>
              <a:gd name="connsiteY61" fmla="*/ 2561736 h 3532456"/>
              <a:gd name="connsiteX62" fmla="*/ 3114930 w 3142852"/>
              <a:gd name="connsiteY62" fmla="*/ 2593213 h 3532456"/>
              <a:gd name="connsiteX63" fmla="*/ 3103675 w 3142852"/>
              <a:gd name="connsiteY63" fmla="*/ 2622267 h 3532456"/>
              <a:gd name="connsiteX64" fmla="*/ 3090038 w 3142852"/>
              <a:gd name="connsiteY64" fmla="*/ 2649342 h 3532456"/>
              <a:gd name="connsiteX65" fmla="*/ 3073588 w 3142852"/>
              <a:gd name="connsiteY65" fmla="*/ 2674876 h 3532456"/>
              <a:gd name="connsiteX66" fmla="*/ 3054108 w 3142852"/>
              <a:gd name="connsiteY66" fmla="*/ 2699309 h 3532456"/>
              <a:gd name="connsiteX67" fmla="*/ 3031813 w 3142852"/>
              <a:gd name="connsiteY67" fmla="*/ 2722862 h 3532456"/>
              <a:gd name="connsiteX68" fmla="*/ 3005840 w 3142852"/>
              <a:gd name="connsiteY68" fmla="*/ 2745754 h 3532456"/>
              <a:gd name="connsiteX69" fmla="*/ 2976402 w 3142852"/>
              <a:gd name="connsiteY69" fmla="*/ 2769086 h 3532456"/>
              <a:gd name="connsiteX70" fmla="*/ 2943286 w 3142852"/>
              <a:gd name="connsiteY70" fmla="*/ 2792419 h 3532456"/>
              <a:gd name="connsiteX71" fmla="*/ 2905840 w 3142852"/>
              <a:gd name="connsiteY71" fmla="*/ 2816632 h 3532456"/>
              <a:gd name="connsiteX72" fmla="*/ 2864498 w 3142852"/>
              <a:gd name="connsiteY72" fmla="*/ 2841945 h 3532456"/>
              <a:gd name="connsiteX73" fmla="*/ 2818394 w 3142852"/>
              <a:gd name="connsiteY73" fmla="*/ 2868580 h 3532456"/>
              <a:gd name="connsiteX74" fmla="*/ 2767744 w 3142852"/>
              <a:gd name="connsiteY74" fmla="*/ 2897196 h 3532456"/>
              <a:gd name="connsiteX75" fmla="*/ 2712117 w 3142852"/>
              <a:gd name="connsiteY75" fmla="*/ 2928232 h 3532456"/>
              <a:gd name="connsiteX76" fmla="*/ 2651727 w 3142852"/>
              <a:gd name="connsiteY76" fmla="*/ 2961910 h 3532456"/>
              <a:gd name="connsiteX77" fmla="*/ 2585493 w 3142852"/>
              <a:gd name="connsiteY77" fmla="*/ 2998669 h 3532456"/>
              <a:gd name="connsiteX78" fmla="*/ 2514065 w 3142852"/>
              <a:gd name="connsiteY78" fmla="*/ 3038511 h 3532456"/>
              <a:gd name="connsiteX79" fmla="*/ 2436576 w 3142852"/>
              <a:gd name="connsiteY79" fmla="*/ 3082314 h 3532456"/>
              <a:gd name="connsiteX80" fmla="*/ 2353459 w 3142852"/>
              <a:gd name="connsiteY80" fmla="*/ 3130521 h 3532456"/>
              <a:gd name="connsiteX81" fmla="*/ 2270342 w 3142852"/>
              <a:gd name="connsiteY81" fmla="*/ 3178947 h 3532456"/>
              <a:gd name="connsiteX82" fmla="*/ 2193936 w 3142852"/>
              <a:gd name="connsiteY82" fmla="*/ 3224731 h 3532456"/>
              <a:gd name="connsiteX83" fmla="*/ 2123806 w 3142852"/>
              <a:gd name="connsiteY83" fmla="*/ 3266994 h 3532456"/>
              <a:gd name="connsiteX84" fmla="*/ 2059304 w 3142852"/>
              <a:gd name="connsiteY84" fmla="*/ 3306395 h 3532456"/>
              <a:gd name="connsiteX85" fmla="*/ 1999997 w 3142852"/>
              <a:gd name="connsiteY85" fmla="*/ 3342274 h 3532456"/>
              <a:gd name="connsiteX86" fmla="*/ 1945668 w 3142852"/>
              <a:gd name="connsiteY86" fmla="*/ 3375513 h 3532456"/>
              <a:gd name="connsiteX87" fmla="*/ 1895668 w 3142852"/>
              <a:gd name="connsiteY87" fmla="*/ 3405228 h 3532456"/>
              <a:gd name="connsiteX88" fmla="*/ 1849781 w 3142852"/>
              <a:gd name="connsiteY88" fmla="*/ 3432083 h 3532456"/>
              <a:gd name="connsiteX89" fmla="*/ 1807356 w 3142852"/>
              <a:gd name="connsiteY89" fmla="*/ 3455415 h 3532456"/>
              <a:gd name="connsiteX90" fmla="*/ 1767962 w 3142852"/>
              <a:gd name="connsiteY90" fmla="*/ 3475886 h 3532456"/>
              <a:gd name="connsiteX91" fmla="*/ 1731167 w 3142852"/>
              <a:gd name="connsiteY91" fmla="*/ 3493055 h 3532456"/>
              <a:gd name="connsiteX92" fmla="*/ 1696534 w 3142852"/>
              <a:gd name="connsiteY92" fmla="*/ 3507363 h 3532456"/>
              <a:gd name="connsiteX93" fmla="*/ 1663850 w 3142852"/>
              <a:gd name="connsiteY93" fmla="*/ 3518369 h 3532456"/>
              <a:gd name="connsiteX94" fmla="*/ 1632249 w 3142852"/>
              <a:gd name="connsiteY94" fmla="*/ 3526073 h 3532456"/>
              <a:gd name="connsiteX95" fmla="*/ 1601512 w 3142852"/>
              <a:gd name="connsiteY95" fmla="*/ 3530916 h 3532456"/>
              <a:gd name="connsiteX96" fmla="*/ 1571643 w 3142852"/>
              <a:gd name="connsiteY96" fmla="*/ 3532456 h 3532456"/>
              <a:gd name="connsiteX97" fmla="*/ 1541339 w 3142852"/>
              <a:gd name="connsiteY97" fmla="*/ 3530916 h 3532456"/>
              <a:gd name="connsiteX98" fmla="*/ 1510604 w 3142852"/>
              <a:gd name="connsiteY98" fmla="*/ 3526073 h 3532456"/>
              <a:gd name="connsiteX99" fmla="*/ 1479003 w 3142852"/>
              <a:gd name="connsiteY99" fmla="*/ 3518369 h 3532456"/>
              <a:gd name="connsiteX100" fmla="*/ 1446318 w 3142852"/>
              <a:gd name="connsiteY100" fmla="*/ 3507363 h 3532456"/>
              <a:gd name="connsiteX101" fmla="*/ 1411687 w 3142852"/>
              <a:gd name="connsiteY101" fmla="*/ 3493055 h 3532456"/>
              <a:gd name="connsiteX102" fmla="*/ 1374890 w 3142852"/>
              <a:gd name="connsiteY102" fmla="*/ 3475886 h 3532456"/>
              <a:gd name="connsiteX103" fmla="*/ 1335496 w 3142852"/>
              <a:gd name="connsiteY103" fmla="*/ 3455415 h 3532456"/>
              <a:gd name="connsiteX104" fmla="*/ 1293071 w 3142852"/>
              <a:gd name="connsiteY104" fmla="*/ 3432083 h 3532456"/>
              <a:gd name="connsiteX105" fmla="*/ 1247184 w 3142852"/>
              <a:gd name="connsiteY105" fmla="*/ 3405228 h 3532456"/>
              <a:gd name="connsiteX106" fmla="*/ 1197184 w 3142852"/>
              <a:gd name="connsiteY106" fmla="*/ 3375513 h 3532456"/>
              <a:gd name="connsiteX107" fmla="*/ 1142856 w 3142852"/>
              <a:gd name="connsiteY107" fmla="*/ 3342274 h 3532456"/>
              <a:gd name="connsiteX108" fmla="*/ 1083548 w 3142852"/>
              <a:gd name="connsiteY108" fmla="*/ 3306395 h 3532456"/>
              <a:gd name="connsiteX109" fmla="*/ 1019046 w 3142852"/>
              <a:gd name="connsiteY109" fmla="*/ 3266994 h 3532456"/>
              <a:gd name="connsiteX110" fmla="*/ 948917 w 3142852"/>
              <a:gd name="connsiteY110" fmla="*/ 3224731 h 3532456"/>
              <a:gd name="connsiteX111" fmla="*/ 872510 w 3142852"/>
              <a:gd name="connsiteY111" fmla="*/ 3178947 h 3532456"/>
              <a:gd name="connsiteX112" fmla="*/ 789393 w 3142852"/>
              <a:gd name="connsiteY112" fmla="*/ 3130521 h 3532456"/>
              <a:gd name="connsiteX113" fmla="*/ 706276 w 3142852"/>
              <a:gd name="connsiteY113" fmla="*/ 3082314 h 3532456"/>
              <a:gd name="connsiteX114" fmla="*/ 628786 w 3142852"/>
              <a:gd name="connsiteY114" fmla="*/ 3038511 h 3532456"/>
              <a:gd name="connsiteX115" fmla="*/ 557359 w 3142852"/>
              <a:gd name="connsiteY115" fmla="*/ 2998450 h 3532456"/>
              <a:gd name="connsiteX116" fmla="*/ 491125 w 3142852"/>
              <a:gd name="connsiteY116" fmla="*/ 2961690 h 3532456"/>
              <a:gd name="connsiteX117" fmla="*/ 430735 w 3142852"/>
              <a:gd name="connsiteY117" fmla="*/ 2928232 h 3532456"/>
              <a:gd name="connsiteX118" fmla="*/ 375108 w 3142852"/>
              <a:gd name="connsiteY118" fmla="*/ 2897196 h 3532456"/>
              <a:gd name="connsiteX119" fmla="*/ 324458 w 3142852"/>
              <a:gd name="connsiteY119" fmla="*/ 2868580 h 3532456"/>
              <a:gd name="connsiteX120" fmla="*/ 278571 w 3142852"/>
              <a:gd name="connsiteY120" fmla="*/ 2841945 h 3532456"/>
              <a:gd name="connsiteX121" fmla="*/ 237012 w 3142852"/>
              <a:gd name="connsiteY121" fmla="*/ 2816412 h 3532456"/>
              <a:gd name="connsiteX122" fmla="*/ 199567 w 3142852"/>
              <a:gd name="connsiteY122" fmla="*/ 2792419 h 3532456"/>
              <a:gd name="connsiteX123" fmla="*/ 166667 w 3142852"/>
              <a:gd name="connsiteY123" fmla="*/ 2769086 h 3532456"/>
              <a:gd name="connsiteX124" fmla="*/ 137013 w 3142852"/>
              <a:gd name="connsiteY124" fmla="*/ 2745754 h 3532456"/>
              <a:gd name="connsiteX125" fmla="*/ 111039 w 3142852"/>
              <a:gd name="connsiteY125" fmla="*/ 2722862 h 3532456"/>
              <a:gd name="connsiteX126" fmla="*/ 88744 w 3142852"/>
              <a:gd name="connsiteY126" fmla="*/ 2699309 h 3532456"/>
              <a:gd name="connsiteX127" fmla="*/ 69264 w 3142852"/>
              <a:gd name="connsiteY127" fmla="*/ 2674876 h 3532456"/>
              <a:gd name="connsiteX128" fmla="*/ 52814 w 3142852"/>
              <a:gd name="connsiteY128" fmla="*/ 2649342 h 3532456"/>
              <a:gd name="connsiteX129" fmla="*/ 39178 w 3142852"/>
              <a:gd name="connsiteY129" fmla="*/ 2622267 h 3532456"/>
              <a:gd name="connsiteX130" fmla="*/ 27922 w 3142852"/>
              <a:gd name="connsiteY130" fmla="*/ 2593213 h 3532456"/>
              <a:gd name="connsiteX131" fmla="*/ 18831 w 3142852"/>
              <a:gd name="connsiteY131" fmla="*/ 2561736 h 3532456"/>
              <a:gd name="connsiteX132" fmla="*/ 12121 w 3142852"/>
              <a:gd name="connsiteY132" fmla="*/ 2527617 h 3532456"/>
              <a:gd name="connsiteX133" fmla="*/ 6710 w 3142852"/>
              <a:gd name="connsiteY133" fmla="*/ 2490417 h 3532456"/>
              <a:gd name="connsiteX134" fmla="*/ 3246 w 3142852"/>
              <a:gd name="connsiteY134" fmla="*/ 2449695 h 3532456"/>
              <a:gd name="connsiteX135" fmla="*/ 1082 w 3142852"/>
              <a:gd name="connsiteY135" fmla="*/ 2405231 h 3532456"/>
              <a:gd name="connsiteX136" fmla="*/ 216 w 3142852"/>
              <a:gd name="connsiteY136" fmla="*/ 2356365 h 3532456"/>
              <a:gd name="connsiteX137" fmla="*/ 0 w 3142852"/>
              <a:gd name="connsiteY137" fmla="*/ 2302656 h 3532456"/>
              <a:gd name="connsiteX138" fmla="*/ 649 w 3142852"/>
              <a:gd name="connsiteY138" fmla="*/ 2244105 h 3532456"/>
              <a:gd name="connsiteX139" fmla="*/ 1948 w 3142852"/>
              <a:gd name="connsiteY139" fmla="*/ 2180490 h 3532456"/>
              <a:gd name="connsiteX140" fmla="*/ 3246 w 3142852"/>
              <a:gd name="connsiteY140" fmla="*/ 2110713 h 3532456"/>
              <a:gd name="connsiteX141" fmla="*/ 4762 w 3142852"/>
              <a:gd name="connsiteY141" fmla="*/ 2034773 h 3532456"/>
              <a:gd name="connsiteX142" fmla="*/ 6061 w 3142852"/>
              <a:gd name="connsiteY142" fmla="*/ 1952449 h 3532456"/>
              <a:gd name="connsiteX143" fmla="*/ 7143 w 3142852"/>
              <a:gd name="connsiteY143" fmla="*/ 1862860 h 3532456"/>
              <a:gd name="connsiteX144" fmla="*/ 7576 w 3142852"/>
              <a:gd name="connsiteY144" fmla="*/ 1766229 h 3532456"/>
              <a:gd name="connsiteX145" fmla="*/ 7143 w 3142852"/>
              <a:gd name="connsiteY145" fmla="*/ 1669596 h 3532456"/>
              <a:gd name="connsiteX146" fmla="*/ 6061 w 3142852"/>
              <a:gd name="connsiteY146" fmla="*/ 1580009 h 3532456"/>
              <a:gd name="connsiteX147" fmla="*/ 4762 w 3142852"/>
              <a:gd name="connsiteY147" fmla="*/ 1497684 h 3532456"/>
              <a:gd name="connsiteX148" fmla="*/ 3246 w 3142852"/>
              <a:gd name="connsiteY148" fmla="*/ 1421743 h 3532456"/>
              <a:gd name="connsiteX149" fmla="*/ 1948 w 3142852"/>
              <a:gd name="connsiteY149" fmla="*/ 1351966 h 3532456"/>
              <a:gd name="connsiteX150" fmla="*/ 649 w 3142852"/>
              <a:gd name="connsiteY150" fmla="*/ 1288352 h 3532456"/>
              <a:gd name="connsiteX151" fmla="*/ 0 w 3142852"/>
              <a:gd name="connsiteY151" fmla="*/ 1229800 h 3532456"/>
              <a:gd name="connsiteX152" fmla="*/ 216 w 3142852"/>
              <a:gd name="connsiteY152" fmla="*/ 1176091 h 3532456"/>
              <a:gd name="connsiteX153" fmla="*/ 1082 w 3142852"/>
              <a:gd name="connsiteY153" fmla="*/ 1127225 h 3532456"/>
              <a:gd name="connsiteX154" fmla="*/ 3246 w 3142852"/>
              <a:gd name="connsiteY154" fmla="*/ 1082762 h 3532456"/>
              <a:gd name="connsiteX155" fmla="*/ 6710 w 3142852"/>
              <a:gd name="connsiteY155" fmla="*/ 1042039 h 3532456"/>
              <a:gd name="connsiteX156" fmla="*/ 11905 w 3142852"/>
              <a:gd name="connsiteY156" fmla="*/ 1004840 h 3532456"/>
              <a:gd name="connsiteX157" fmla="*/ 18831 w 3142852"/>
              <a:gd name="connsiteY157" fmla="*/ 970722 h 3532456"/>
              <a:gd name="connsiteX158" fmla="*/ 27922 w 3142852"/>
              <a:gd name="connsiteY158" fmla="*/ 939245 h 3532456"/>
              <a:gd name="connsiteX159" fmla="*/ 39178 w 3142852"/>
              <a:gd name="connsiteY159" fmla="*/ 910189 h 3532456"/>
              <a:gd name="connsiteX160" fmla="*/ 52814 w 3142852"/>
              <a:gd name="connsiteY160" fmla="*/ 883114 h 3532456"/>
              <a:gd name="connsiteX161" fmla="*/ 69264 w 3142852"/>
              <a:gd name="connsiteY161" fmla="*/ 857580 h 3532456"/>
              <a:gd name="connsiteX162" fmla="*/ 88744 w 3142852"/>
              <a:gd name="connsiteY162" fmla="*/ 833147 h 3532456"/>
              <a:gd name="connsiteX163" fmla="*/ 111039 w 3142852"/>
              <a:gd name="connsiteY163" fmla="*/ 809595 h 3532456"/>
              <a:gd name="connsiteX164" fmla="*/ 137013 w 3142852"/>
              <a:gd name="connsiteY164" fmla="*/ 786702 h 3532456"/>
              <a:gd name="connsiteX165" fmla="*/ 166450 w 3142852"/>
              <a:gd name="connsiteY165" fmla="*/ 763370 h 3532456"/>
              <a:gd name="connsiteX166" fmla="*/ 199567 w 3142852"/>
              <a:gd name="connsiteY166" fmla="*/ 740037 h 3532456"/>
              <a:gd name="connsiteX167" fmla="*/ 237012 w 3142852"/>
              <a:gd name="connsiteY167" fmla="*/ 715825 h 3532456"/>
              <a:gd name="connsiteX168" fmla="*/ 278354 w 3142852"/>
              <a:gd name="connsiteY168" fmla="*/ 690511 h 3532456"/>
              <a:gd name="connsiteX169" fmla="*/ 324458 w 3142852"/>
              <a:gd name="connsiteY169" fmla="*/ 663876 h 3532456"/>
              <a:gd name="connsiteX170" fmla="*/ 375108 w 3142852"/>
              <a:gd name="connsiteY170" fmla="*/ 635262 h 3532456"/>
              <a:gd name="connsiteX171" fmla="*/ 430735 w 3142852"/>
              <a:gd name="connsiteY171" fmla="*/ 604225 h 3532456"/>
              <a:gd name="connsiteX172" fmla="*/ 491125 w 3142852"/>
              <a:gd name="connsiteY172" fmla="*/ 570547 h 3532456"/>
              <a:gd name="connsiteX173" fmla="*/ 557359 w 3142852"/>
              <a:gd name="connsiteY173" fmla="*/ 533787 h 3532456"/>
              <a:gd name="connsiteX174" fmla="*/ 628786 w 3142852"/>
              <a:gd name="connsiteY174" fmla="*/ 493945 h 3532456"/>
              <a:gd name="connsiteX175" fmla="*/ 706276 w 3142852"/>
              <a:gd name="connsiteY175" fmla="*/ 450142 h 3532456"/>
              <a:gd name="connsiteX176" fmla="*/ 789393 w 3142852"/>
              <a:gd name="connsiteY176" fmla="*/ 401935 h 3532456"/>
              <a:gd name="connsiteX177" fmla="*/ 872510 w 3142852"/>
              <a:gd name="connsiteY177" fmla="*/ 353510 h 3532456"/>
              <a:gd name="connsiteX178" fmla="*/ 948917 w 3142852"/>
              <a:gd name="connsiteY178" fmla="*/ 307725 h 3532456"/>
              <a:gd name="connsiteX179" fmla="*/ 1019046 w 3142852"/>
              <a:gd name="connsiteY179" fmla="*/ 265462 h 3532456"/>
              <a:gd name="connsiteX180" fmla="*/ 1083548 w 3142852"/>
              <a:gd name="connsiteY180" fmla="*/ 226062 h 3532456"/>
              <a:gd name="connsiteX181" fmla="*/ 1142856 w 3142852"/>
              <a:gd name="connsiteY181" fmla="*/ 190182 h 3532456"/>
              <a:gd name="connsiteX182" fmla="*/ 1197184 w 3142852"/>
              <a:gd name="connsiteY182" fmla="*/ 156945 h 3532456"/>
              <a:gd name="connsiteX183" fmla="*/ 1247184 w 3142852"/>
              <a:gd name="connsiteY183" fmla="*/ 127229 h 3532456"/>
              <a:gd name="connsiteX184" fmla="*/ 1293071 w 3142852"/>
              <a:gd name="connsiteY184" fmla="*/ 100374 h 3532456"/>
              <a:gd name="connsiteX185" fmla="*/ 1335496 w 3142852"/>
              <a:gd name="connsiteY185" fmla="*/ 77042 h 3532456"/>
              <a:gd name="connsiteX186" fmla="*/ 1374890 w 3142852"/>
              <a:gd name="connsiteY186" fmla="*/ 56570 h 3532456"/>
              <a:gd name="connsiteX187" fmla="*/ 1411687 w 3142852"/>
              <a:gd name="connsiteY187" fmla="*/ 39402 h 3532456"/>
              <a:gd name="connsiteX188" fmla="*/ 1446318 w 3142852"/>
              <a:gd name="connsiteY188" fmla="*/ 25093 h 3532456"/>
              <a:gd name="connsiteX189" fmla="*/ 1479003 w 3142852"/>
              <a:gd name="connsiteY189" fmla="*/ 14088 h 3532456"/>
              <a:gd name="connsiteX190" fmla="*/ 1510604 w 3142852"/>
              <a:gd name="connsiteY190" fmla="*/ 6384 h 3532456"/>
              <a:gd name="connsiteX191" fmla="*/ 1541339 w 3142852"/>
              <a:gd name="connsiteY191" fmla="*/ 1541 h 353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3142852" h="3532456">
                <a:moveTo>
                  <a:pt x="1571643" y="0"/>
                </a:moveTo>
                <a:lnTo>
                  <a:pt x="1601512" y="1541"/>
                </a:lnTo>
                <a:lnTo>
                  <a:pt x="1632249" y="6384"/>
                </a:lnTo>
                <a:lnTo>
                  <a:pt x="1663850" y="14088"/>
                </a:lnTo>
                <a:lnTo>
                  <a:pt x="1696534" y="25093"/>
                </a:lnTo>
                <a:lnTo>
                  <a:pt x="1731167" y="39402"/>
                </a:lnTo>
                <a:lnTo>
                  <a:pt x="1767962" y="56570"/>
                </a:lnTo>
                <a:lnTo>
                  <a:pt x="1807356" y="77042"/>
                </a:lnTo>
                <a:lnTo>
                  <a:pt x="1849781" y="100374"/>
                </a:lnTo>
                <a:lnTo>
                  <a:pt x="1895668" y="127229"/>
                </a:lnTo>
                <a:lnTo>
                  <a:pt x="1945668" y="156945"/>
                </a:lnTo>
                <a:lnTo>
                  <a:pt x="1999997" y="190182"/>
                </a:lnTo>
                <a:lnTo>
                  <a:pt x="2059304" y="226062"/>
                </a:lnTo>
                <a:lnTo>
                  <a:pt x="2123806" y="265462"/>
                </a:lnTo>
                <a:lnTo>
                  <a:pt x="2193936" y="307725"/>
                </a:lnTo>
                <a:lnTo>
                  <a:pt x="2270342" y="353510"/>
                </a:lnTo>
                <a:lnTo>
                  <a:pt x="2353459" y="401935"/>
                </a:lnTo>
                <a:lnTo>
                  <a:pt x="2436576" y="450142"/>
                </a:lnTo>
                <a:lnTo>
                  <a:pt x="2514065" y="493945"/>
                </a:lnTo>
                <a:lnTo>
                  <a:pt x="2585493" y="534007"/>
                </a:lnTo>
                <a:lnTo>
                  <a:pt x="2651727" y="570766"/>
                </a:lnTo>
                <a:lnTo>
                  <a:pt x="2712117" y="604225"/>
                </a:lnTo>
                <a:lnTo>
                  <a:pt x="2767744" y="635262"/>
                </a:lnTo>
                <a:lnTo>
                  <a:pt x="2818394" y="663876"/>
                </a:lnTo>
                <a:lnTo>
                  <a:pt x="2864281" y="690511"/>
                </a:lnTo>
                <a:lnTo>
                  <a:pt x="2905840" y="716044"/>
                </a:lnTo>
                <a:lnTo>
                  <a:pt x="2943286" y="740037"/>
                </a:lnTo>
                <a:lnTo>
                  <a:pt x="2976186" y="763370"/>
                </a:lnTo>
                <a:lnTo>
                  <a:pt x="3005840" y="786702"/>
                </a:lnTo>
                <a:lnTo>
                  <a:pt x="3031813" y="809595"/>
                </a:lnTo>
                <a:lnTo>
                  <a:pt x="3054108" y="833147"/>
                </a:lnTo>
                <a:lnTo>
                  <a:pt x="3073588" y="857580"/>
                </a:lnTo>
                <a:lnTo>
                  <a:pt x="3090038" y="883114"/>
                </a:lnTo>
                <a:lnTo>
                  <a:pt x="3103675" y="910189"/>
                </a:lnTo>
                <a:lnTo>
                  <a:pt x="3114930" y="939245"/>
                </a:lnTo>
                <a:lnTo>
                  <a:pt x="3124021" y="970722"/>
                </a:lnTo>
                <a:lnTo>
                  <a:pt x="3130731" y="1004840"/>
                </a:lnTo>
                <a:lnTo>
                  <a:pt x="3136142" y="1042039"/>
                </a:lnTo>
                <a:lnTo>
                  <a:pt x="3139605" y="1082762"/>
                </a:lnTo>
                <a:lnTo>
                  <a:pt x="3141770" y="1127225"/>
                </a:lnTo>
                <a:lnTo>
                  <a:pt x="3142636" y="1176091"/>
                </a:lnTo>
                <a:lnTo>
                  <a:pt x="3142852" y="1229800"/>
                </a:lnTo>
                <a:lnTo>
                  <a:pt x="3142203" y="1288352"/>
                </a:lnTo>
                <a:lnTo>
                  <a:pt x="3140904" y="1351966"/>
                </a:lnTo>
                <a:lnTo>
                  <a:pt x="3139605" y="1421743"/>
                </a:lnTo>
                <a:lnTo>
                  <a:pt x="3138090" y="1497684"/>
                </a:lnTo>
                <a:lnTo>
                  <a:pt x="3136791" y="1580009"/>
                </a:lnTo>
                <a:lnTo>
                  <a:pt x="3135709" y="1669596"/>
                </a:lnTo>
                <a:lnTo>
                  <a:pt x="3135277" y="1766229"/>
                </a:lnTo>
                <a:lnTo>
                  <a:pt x="3135709" y="1862860"/>
                </a:lnTo>
                <a:lnTo>
                  <a:pt x="3136791" y="1952449"/>
                </a:lnTo>
                <a:lnTo>
                  <a:pt x="3138090" y="2034773"/>
                </a:lnTo>
                <a:lnTo>
                  <a:pt x="3139605" y="2110713"/>
                </a:lnTo>
                <a:lnTo>
                  <a:pt x="3140904" y="2180490"/>
                </a:lnTo>
                <a:lnTo>
                  <a:pt x="3142203" y="2244105"/>
                </a:lnTo>
                <a:lnTo>
                  <a:pt x="3142852" y="2302656"/>
                </a:lnTo>
                <a:lnTo>
                  <a:pt x="3142636" y="2356365"/>
                </a:lnTo>
                <a:lnTo>
                  <a:pt x="3141770" y="2405231"/>
                </a:lnTo>
                <a:lnTo>
                  <a:pt x="3139605" y="2449695"/>
                </a:lnTo>
                <a:lnTo>
                  <a:pt x="3136142" y="2490417"/>
                </a:lnTo>
                <a:lnTo>
                  <a:pt x="3130948" y="2527617"/>
                </a:lnTo>
                <a:lnTo>
                  <a:pt x="3124021" y="2561736"/>
                </a:lnTo>
                <a:lnTo>
                  <a:pt x="3114930" y="2593213"/>
                </a:lnTo>
                <a:lnTo>
                  <a:pt x="3103675" y="2622267"/>
                </a:lnTo>
                <a:lnTo>
                  <a:pt x="3090038" y="2649342"/>
                </a:lnTo>
                <a:lnTo>
                  <a:pt x="3073588" y="2674876"/>
                </a:lnTo>
                <a:lnTo>
                  <a:pt x="3054108" y="2699309"/>
                </a:lnTo>
                <a:lnTo>
                  <a:pt x="3031813" y="2722862"/>
                </a:lnTo>
                <a:lnTo>
                  <a:pt x="3005840" y="2745754"/>
                </a:lnTo>
                <a:lnTo>
                  <a:pt x="2976402" y="2769086"/>
                </a:lnTo>
                <a:lnTo>
                  <a:pt x="2943286" y="2792419"/>
                </a:lnTo>
                <a:lnTo>
                  <a:pt x="2905840" y="2816632"/>
                </a:lnTo>
                <a:lnTo>
                  <a:pt x="2864498" y="2841945"/>
                </a:lnTo>
                <a:lnTo>
                  <a:pt x="2818394" y="2868580"/>
                </a:lnTo>
                <a:lnTo>
                  <a:pt x="2767744" y="2897196"/>
                </a:lnTo>
                <a:lnTo>
                  <a:pt x="2712117" y="2928232"/>
                </a:lnTo>
                <a:lnTo>
                  <a:pt x="2651727" y="2961910"/>
                </a:lnTo>
                <a:lnTo>
                  <a:pt x="2585493" y="2998669"/>
                </a:lnTo>
                <a:lnTo>
                  <a:pt x="2514065" y="3038511"/>
                </a:lnTo>
                <a:lnTo>
                  <a:pt x="2436576" y="3082314"/>
                </a:lnTo>
                <a:lnTo>
                  <a:pt x="2353459" y="3130521"/>
                </a:lnTo>
                <a:lnTo>
                  <a:pt x="2270342" y="3178947"/>
                </a:lnTo>
                <a:lnTo>
                  <a:pt x="2193936" y="3224731"/>
                </a:lnTo>
                <a:lnTo>
                  <a:pt x="2123806" y="3266994"/>
                </a:lnTo>
                <a:lnTo>
                  <a:pt x="2059304" y="3306395"/>
                </a:lnTo>
                <a:lnTo>
                  <a:pt x="1999997" y="3342274"/>
                </a:lnTo>
                <a:lnTo>
                  <a:pt x="1945668" y="3375513"/>
                </a:lnTo>
                <a:lnTo>
                  <a:pt x="1895668" y="3405228"/>
                </a:lnTo>
                <a:lnTo>
                  <a:pt x="1849781" y="3432083"/>
                </a:lnTo>
                <a:lnTo>
                  <a:pt x="1807356" y="3455415"/>
                </a:lnTo>
                <a:lnTo>
                  <a:pt x="1767962" y="3475886"/>
                </a:lnTo>
                <a:lnTo>
                  <a:pt x="1731167" y="3493055"/>
                </a:lnTo>
                <a:lnTo>
                  <a:pt x="1696534" y="3507363"/>
                </a:lnTo>
                <a:lnTo>
                  <a:pt x="1663850" y="3518369"/>
                </a:lnTo>
                <a:lnTo>
                  <a:pt x="1632249" y="3526073"/>
                </a:lnTo>
                <a:lnTo>
                  <a:pt x="1601512" y="3530916"/>
                </a:lnTo>
                <a:lnTo>
                  <a:pt x="1571643" y="3532456"/>
                </a:lnTo>
                <a:lnTo>
                  <a:pt x="1541339" y="3530916"/>
                </a:lnTo>
                <a:lnTo>
                  <a:pt x="1510604" y="3526073"/>
                </a:lnTo>
                <a:lnTo>
                  <a:pt x="1479003" y="3518369"/>
                </a:lnTo>
                <a:lnTo>
                  <a:pt x="1446318" y="3507363"/>
                </a:lnTo>
                <a:lnTo>
                  <a:pt x="1411687" y="3493055"/>
                </a:lnTo>
                <a:lnTo>
                  <a:pt x="1374890" y="3475886"/>
                </a:lnTo>
                <a:lnTo>
                  <a:pt x="1335496" y="3455415"/>
                </a:lnTo>
                <a:lnTo>
                  <a:pt x="1293071" y="3432083"/>
                </a:lnTo>
                <a:lnTo>
                  <a:pt x="1247184" y="3405228"/>
                </a:lnTo>
                <a:lnTo>
                  <a:pt x="1197184" y="3375513"/>
                </a:lnTo>
                <a:lnTo>
                  <a:pt x="1142856" y="3342274"/>
                </a:lnTo>
                <a:lnTo>
                  <a:pt x="1083548" y="3306395"/>
                </a:lnTo>
                <a:lnTo>
                  <a:pt x="1019046" y="3266994"/>
                </a:lnTo>
                <a:lnTo>
                  <a:pt x="948917" y="3224731"/>
                </a:lnTo>
                <a:lnTo>
                  <a:pt x="872510" y="3178947"/>
                </a:lnTo>
                <a:lnTo>
                  <a:pt x="789393" y="3130521"/>
                </a:lnTo>
                <a:lnTo>
                  <a:pt x="706276" y="3082314"/>
                </a:lnTo>
                <a:lnTo>
                  <a:pt x="628786" y="3038511"/>
                </a:lnTo>
                <a:lnTo>
                  <a:pt x="557359" y="2998450"/>
                </a:lnTo>
                <a:lnTo>
                  <a:pt x="491125" y="2961690"/>
                </a:lnTo>
                <a:lnTo>
                  <a:pt x="430735" y="2928232"/>
                </a:lnTo>
                <a:lnTo>
                  <a:pt x="375108" y="2897196"/>
                </a:lnTo>
                <a:lnTo>
                  <a:pt x="324458" y="2868580"/>
                </a:lnTo>
                <a:lnTo>
                  <a:pt x="278571" y="2841945"/>
                </a:lnTo>
                <a:lnTo>
                  <a:pt x="237012" y="2816412"/>
                </a:lnTo>
                <a:lnTo>
                  <a:pt x="199567" y="2792419"/>
                </a:lnTo>
                <a:lnTo>
                  <a:pt x="166667" y="2769086"/>
                </a:lnTo>
                <a:lnTo>
                  <a:pt x="137013" y="2745754"/>
                </a:lnTo>
                <a:lnTo>
                  <a:pt x="111039" y="2722862"/>
                </a:lnTo>
                <a:lnTo>
                  <a:pt x="88744" y="2699309"/>
                </a:lnTo>
                <a:lnTo>
                  <a:pt x="69264" y="2674876"/>
                </a:lnTo>
                <a:lnTo>
                  <a:pt x="52814" y="2649342"/>
                </a:lnTo>
                <a:lnTo>
                  <a:pt x="39178" y="2622267"/>
                </a:lnTo>
                <a:lnTo>
                  <a:pt x="27922" y="2593213"/>
                </a:lnTo>
                <a:lnTo>
                  <a:pt x="18831" y="2561736"/>
                </a:lnTo>
                <a:lnTo>
                  <a:pt x="12121" y="2527617"/>
                </a:lnTo>
                <a:lnTo>
                  <a:pt x="6710" y="2490417"/>
                </a:lnTo>
                <a:lnTo>
                  <a:pt x="3246" y="2449695"/>
                </a:lnTo>
                <a:lnTo>
                  <a:pt x="1082" y="2405231"/>
                </a:lnTo>
                <a:lnTo>
                  <a:pt x="216" y="2356365"/>
                </a:lnTo>
                <a:lnTo>
                  <a:pt x="0" y="2302656"/>
                </a:lnTo>
                <a:lnTo>
                  <a:pt x="649" y="2244105"/>
                </a:lnTo>
                <a:lnTo>
                  <a:pt x="1948" y="2180490"/>
                </a:lnTo>
                <a:lnTo>
                  <a:pt x="3246" y="2110713"/>
                </a:lnTo>
                <a:lnTo>
                  <a:pt x="4762" y="2034773"/>
                </a:lnTo>
                <a:lnTo>
                  <a:pt x="6061" y="1952449"/>
                </a:lnTo>
                <a:lnTo>
                  <a:pt x="7143" y="1862860"/>
                </a:lnTo>
                <a:lnTo>
                  <a:pt x="7576" y="1766229"/>
                </a:lnTo>
                <a:lnTo>
                  <a:pt x="7143" y="1669596"/>
                </a:lnTo>
                <a:lnTo>
                  <a:pt x="6061" y="1580009"/>
                </a:lnTo>
                <a:lnTo>
                  <a:pt x="4762" y="1497684"/>
                </a:lnTo>
                <a:lnTo>
                  <a:pt x="3246" y="1421743"/>
                </a:lnTo>
                <a:lnTo>
                  <a:pt x="1948" y="1351966"/>
                </a:lnTo>
                <a:lnTo>
                  <a:pt x="649" y="1288352"/>
                </a:lnTo>
                <a:lnTo>
                  <a:pt x="0" y="1229800"/>
                </a:lnTo>
                <a:lnTo>
                  <a:pt x="216" y="1176091"/>
                </a:lnTo>
                <a:lnTo>
                  <a:pt x="1082" y="1127225"/>
                </a:lnTo>
                <a:lnTo>
                  <a:pt x="3246" y="1082762"/>
                </a:lnTo>
                <a:lnTo>
                  <a:pt x="6710" y="1042039"/>
                </a:lnTo>
                <a:lnTo>
                  <a:pt x="11905" y="1004840"/>
                </a:lnTo>
                <a:lnTo>
                  <a:pt x="18831" y="970722"/>
                </a:lnTo>
                <a:lnTo>
                  <a:pt x="27922" y="939245"/>
                </a:lnTo>
                <a:lnTo>
                  <a:pt x="39178" y="910189"/>
                </a:lnTo>
                <a:lnTo>
                  <a:pt x="52814" y="883114"/>
                </a:lnTo>
                <a:lnTo>
                  <a:pt x="69264" y="857580"/>
                </a:lnTo>
                <a:lnTo>
                  <a:pt x="88744" y="833147"/>
                </a:lnTo>
                <a:lnTo>
                  <a:pt x="111039" y="809595"/>
                </a:lnTo>
                <a:lnTo>
                  <a:pt x="137013" y="786702"/>
                </a:lnTo>
                <a:lnTo>
                  <a:pt x="166450" y="763370"/>
                </a:lnTo>
                <a:lnTo>
                  <a:pt x="199567" y="740037"/>
                </a:lnTo>
                <a:lnTo>
                  <a:pt x="237012" y="715825"/>
                </a:lnTo>
                <a:lnTo>
                  <a:pt x="278354" y="690511"/>
                </a:lnTo>
                <a:lnTo>
                  <a:pt x="324458" y="663876"/>
                </a:lnTo>
                <a:lnTo>
                  <a:pt x="375108" y="635262"/>
                </a:lnTo>
                <a:lnTo>
                  <a:pt x="430735" y="604225"/>
                </a:lnTo>
                <a:lnTo>
                  <a:pt x="491125" y="570547"/>
                </a:lnTo>
                <a:lnTo>
                  <a:pt x="557359" y="533787"/>
                </a:lnTo>
                <a:lnTo>
                  <a:pt x="628786" y="493945"/>
                </a:lnTo>
                <a:lnTo>
                  <a:pt x="706276" y="450142"/>
                </a:lnTo>
                <a:lnTo>
                  <a:pt x="789393" y="401935"/>
                </a:lnTo>
                <a:lnTo>
                  <a:pt x="872510" y="353510"/>
                </a:lnTo>
                <a:lnTo>
                  <a:pt x="948917" y="307725"/>
                </a:lnTo>
                <a:lnTo>
                  <a:pt x="1019046" y="265462"/>
                </a:lnTo>
                <a:lnTo>
                  <a:pt x="1083548" y="226062"/>
                </a:lnTo>
                <a:lnTo>
                  <a:pt x="1142856" y="190182"/>
                </a:lnTo>
                <a:lnTo>
                  <a:pt x="1197184" y="156945"/>
                </a:lnTo>
                <a:lnTo>
                  <a:pt x="1247184" y="127229"/>
                </a:lnTo>
                <a:lnTo>
                  <a:pt x="1293071" y="100374"/>
                </a:lnTo>
                <a:lnTo>
                  <a:pt x="1335496" y="77042"/>
                </a:lnTo>
                <a:lnTo>
                  <a:pt x="1374890" y="56570"/>
                </a:lnTo>
                <a:lnTo>
                  <a:pt x="1411687" y="39402"/>
                </a:lnTo>
                <a:lnTo>
                  <a:pt x="1446318" y="25093"/>
                </a:lnTo>
                <a:lnTo>
                  <a:pt x="1479003" y="14088"/>
                </a:lnTo>
                <a:lnTo>
                  <a:pt x="1510604" y="6384"/>
                </a:lnTo>
                <a:lnTo>
                  <a:pt x="1541339" y="1541"/>
                </a:ln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
        <p:nvSpPr>
          <p:cNvPr id="7" name="Picture Placeholder 6"/>
          <p:cNvSpPr>
            <a:spLocks noGrp="1"/>
          </p:cNvSpPr>
          <p:nvPr>
            <p:ph type="pic" sz="quarter" idx="10"/>
          </p:nvPr>
        </p:nvSpPr>
        <p:spPr>
          <a:xfrm>
            <a:off x="2643355" y="3384048"/>
            <a:ext cx="3142852" cy="3532456"/>
          </a:xfrm>
          <a:custGeom>
            <a:avLst/>
            <a:gdLst>
              <a:gd name="connsiteX0" fmla="*/ 1571643 w 3142852"/>
              <a:gd name="connsiteY0" fmla="*/ 0 h 3532456"/>
              <a:gd name="connsiteX1" fmla="*/ 1601512 w 3142852"/>
              <a:gd name="connsiteY1" fmla="*/ 1541 h 3532456"/>
              <a:gd name="connsiteX2" fmla="*/ 1632249 w 3142852"/>
              <a:gd name="connsiteY2" fmla="*/ 6384 h 3532456"/>
              <a:gd name="connsiteX3" fmla="*/ 1663850 w 3142852"/>
              <a:gd name="connsiteY3" fmla="*/ 14088 h 3532456"/>
              <a:gd name="connsiteX4" fmla="*/ 1696534 w 3142852"/>
              <a:gd name="connsiteY4" fmla="*/ 25093 h 3532456"/>
              <a:gd name="connsiteX5" fmla="*/ 1731167 w 3142852"/>
              <a:gd name="connsiteY5" fmla="*/ 39402 h 3532456"/>
              <a:gd name="connsiteX6" fmla="*/ 1767962 w 3142852"/>
              <a:gd name="connsiteY6" fmla="*/ 56570 h 3532456"/>
              <a:gd name="connsiteX7" fmla="*/ 1807356 w 3142852"/>
              <a:gd name="connsiteY7" fmla="*/ 77042 h 3532456"/>
              <a:gd name="connsiteX8" fmla="*/ 1849781 w 3142852"/>
              <a:gd name="connsiteY8" fmla="*/ 100374 h 3532456"/>
              <a:gd name="connsiteX9" fmla="*/ 1895668 w 3142852"/>
              <a:gd name="connsiteY9" fmla="*/ 127229 h 3532456"/>
              <a:gd name="connsiteX10" fmla="*/ 1945668 w 3142852"/>
              <a:gd name="connsiteY10" fmla="*/ 156945 h 3532456"/>
              <a:gd name="connsiteX11" fmla="*/ 1999997 w 3142852"/>
              <a:gd name="connsiteY11" fmla="*/ 190182 h 3532456"/>
              <a:gd name="connsiteX12" fmla="*/ 2059304 w 3142852"/>
              <a:gd name="connsiteY12" fmla="*/ 226062 h 3532456"/>
              <a:gd name="connsiteX13" fmla="*/ 2123806 w 3142852"/>
              <a:gd name="connsiteY13" fmla="*/ 265462 h 3532456"/>
              <a:gd name="connsiteX14" fmla="*/ 2193936 w 3142852"/>
              <a:gd name="connsiteY14" fmla="*/ 307725 h 3532456"/>
              <a:gd name="connsiteX15" fmla="*/ 2270342 w 3142852"/>
              <a:gd name="connsiteY15" fmla="*/ 353510 h 3532456"/>
              <a:gd name="connsiteX16" fmla="*/ 2353459 w 3142852"/>
              <a:gd name="connsiteY16" fmla="*/ 401935 h 3532456"/>
              <a:gd name="connsiteX17" fmla="*/ 2436576 w 3142852"/>
              <a:gd name="connsiteY17" fmla="*/ 450142 h 3532456"/>
              <a:gd name="connsiteX18" fmla="*/ 2514065 w 3142852"/>
              <a:gd name="connsiteY18" fmla="*/ 493945 h 3532456"/>
              <a:gd name="connsiteX19" fmla="*/ 2585493 w 3142852"/>
              <a:gd name="connsiteY19" fmla="*/ 534007 h 3532456"/>
              <a:gd name="connsiteX20" fmla="*/ 2651727 w 3142852"/>
              <a:gd name="connsiteY20" fmla="*/ 570766 h 3532456"/>
              <a:gd name="connsiteX21" fmla="*/ 2712117 w 3142852"/>
              <a:gd name="connsiteY21" fmla="*/ 604225 h 3532456"/>
              <a:gd name="connsiteX22" fmla="*/ 2767744 w 3142852"/>
              <a:gd name="connsiteY22" fmla="*/ 635262 h 3532456"/>
              <a:gd name="connsiteX23" fmla="*/ 2818394 w 3142852"/>
              <a:gd name="connsiteY23" fmla="*/ 663876 h 3532456"/>
              <a:gd name="connsiteX24" fmla="*/ 2864281 w 3142852"/>
              <a:gd name="connsiteY24" fmla="*/ 690511 h 3532456"/>
              <a:gd name="connsiteX25" fmla="*/ 2905840 w 3142852"/>
              <a:gd name="connsiteY25" fmla="*/ 716044 h 3532456"/>
              <a:gd name="connsiteX26" fmla="*/ 2943286 w 3142852"/>
              <a:gd name="connsiteY26" fmla="*/ 740037 h 3532456"/>
              <a:gd name="connsiteX27" fmla="*/ 2976186 w 3142852"/>
              <a:gd name="connsiteY27" fmla="*/ 763370 h 3532456"/>
              <a:gd name="connsiteX28" fmla="*/ 3005840 w 3142852"/>
              <a:gd name="connsiteY28" fmla="*/ 786702 h 3532456"/>
              <a:gd name="connsiteX29" fmla="*/ 3031813 w 3142852"/>
              <a:gd name="connsiteY29" fmla="*/ 809595 h 3532456"/>
              <a:gd name="connsiteX30" fmla="*/ 3054108 w 3142852"/>
              <a:gd name="connsiteY30" fmla="*/ 833147 h 3532456"/>
              <a:gd name="connsiteX31" fmla="*/ 3073588 w 3142852"/>
              <a:gd name="connsiteY31" fmla="*/ 857580 h 3532456"/>
              <a:gd name="connsiteX32" fmla="*/ 3090038 w 3142852"/>
              <a:gd name="connsiteY32" fmla="*/ 883114 h 3532456"/>
              <a:gd name="connsiteX33" fmla="*/ 3103675 w 3142852"/>
              <a:gd name="connsiteY33" fmla="*/ 910189 h 3532456"/>
              <a:gd name="connsiteX34" fmla="*/ 3114930 w 3142852"/>
              <a:gd name="connsiteY34" fmla="*/ 939245 h 3532456"/>
              <a:gd name="connsiteX35" fmla="*/ 3124021 w 3142852"/>
              <a:gd name="connsiteY35" fmla="*/ 970722 h 3532456"/>
              <a:gd name="connsiteX36" fmla="*/ 3130731 w 3142852"/>
              <a:gd name="connsiteY36" fmla="*/ 1004840 h 3532456"/>
              <a:gd name="connsiteX37" fmla="*/ 3136142 w 3142852"/>
              <a:gd name="connsiteY37" fmla="*/ 1042039 h 3532456"/>
              <a:gd name="connsiteX38" fmla="*/ 3139605 w 3142852"/>
              <a:gd name="connsiteY38" fmla="*/ 1082762 h 3532456"/>
              <a:gd name="connsiteX39" fmla="*/ 3141770 w 3142852"/>
              <a:gd name="connsiteY39" fmla="*/ 1127225 h 3532456"/>
              <a:gd name="connsiteX40" fmla="*/ 3142636 w 3142852"/>
              <a:gd name="connsiteY40" fmla="*/ 1176091 h 3532456"/>
              <a:gd name="connsiteX41" fmla="*/ 3142852 w 3142852"/>
              <a:gd name="connsiteY41" fmla="*/ 1229800 h 3532456"/>
              <a:gd name="connsiteX42" fmla="*/ 3142203 w 3142852"/>
              <a:gd name="connsiteY42" fmla="*/ 1288352 h 3532456"/>
              <a:gd name="connsiteX43" fmla="*/ 3140904 w 3142852"/>
              <a:gd name="connsiteY43" fmla="*/ 1351966 h 3532456"/>
              <a:gd name="connsiteX44" fmla="*/ 3139605 w 3142852"/>
              <a:gd name="connsiteY44" fmla="*/ 1421743 h 3532456"/>
              <a:gd name="connsiteX45" fmla="*/ 3138090 w 3142852"/>
              <a:gd name="connsiteY45" fmla="*/ 1497684 h 3532456"/>
              <a:gd name="connsiteX46" fmla="*/ 3136791 w 3142852"/>
              <a:gd name="connsiteY46" fmla="*/ 1580009 h 3532456"/>
              <a:gd name="connsiteX47" fmla="*/ 3135709 w 3142852"/>
              <a:gd name="connsiteY47" fmla="*/ 1669596 h 3532456"/>
              <a:gd name="connsiteX48" fmla="*/ 3135277 w 3142852"/>
              <a:gd name="connsiteY48" fmla="*/ 1766229 h 3532456"/>
              <a:gd name="connsiteX49" fmla="*/ 3135709 w 3142852"/>
              <a:gd name="connsiteY49" fmla="*/ 1862860 h 3532456"/>
              <a:gd name="connsiteX50" fmla="*/ 3136791 w 3142852"/>
              <a:gd name="connsiteY50" fmla="*/ 1952449 h 3532456"/>
              <a:gd name="connsiteX51" fmla="*/ 3138090 w 3142852"/>
              <a:gd name="connsiteY51" fmla="*/ 2034773 h 3532456"/>
              <a:gd name="connsiteX52" fmla="*/ 3139605 w 3142852"/>
              <a:gd name="connsiteY52" fmla="*/ 2110713 h 3532456"/>
              <a:gd name="connsiteX53" fmla="*/ 3140904 w 3142852"/>
              <a:gd name="connsiteY53" fmla="*/ 2180490 h 3532456"/>
              <a:gd name="connsiteX54" fmla="*/ 3142203 w 3142852"/>
              <a:gd name="connsiteY54" fmla="*/ 2244105 h 3532456"/>
              <a:gd name="connsiteX55" fmla="*/ 3142852 w 3142852"/>
              <a:gd name="connsiteY55" fmla="*/ 2302656 h 3532456"/>
              <a:gd name="connsiteX56" fmla="*/ 3142636 w 3142852"/>
              <a:gd name="connsiteY56" fmla="*/ 2356365 h 3532456"/>
              <a:gd name="connsiteX57" fmla="*/ 3141770 w 3142852"/>
              <a:gd name="connsiteY57" fmla="*/ 2405231 h 3532456"/>
              <a:gd name="connsiteX58" fmla="*/ 3139605 w 3142852"/>
              <a:gd name="connsiteY58" fmla="*/ 2449695 h 3532456"/>
              <a:gd name="connsiteX59" fmla="*/ 3136142 w 3142852"/>
              <a:gd name="connsiteY59" fmla="*/ 2490417 h 3532456"/>
              <a:gd name="connsiteX60" fmla="*/ 3130948 w 3142852"/>
              <a:gd name="connsiteY60" fmla="*/ 2527617 h 3532456"/>
              <a:gd name="connsiteX61" fmla="*/ 3124021 w 3142852"/>
              <a:gd name="connsiteY61" fmla="*/ 2561736 h 3532456"/>
              <a:gd name="connsiteX62" fmla="*/ 3114930 w 3142852"/>
              <a:gd name="connsiteY62" fmla="*/ 2593213 h 3532456"/>
              <a:gd name="connsiteX63" fmla="*/ 3103675 w 3142852"/>
              <a:gd name="connsiteY63" fmla="*/ 2622267 h 3532456"/>
              <a:gd name="connsiteX64" fmla="*/ 3090038 w 3142852"/>
              <a:gd name="connsiteY64" fmla="*/ 2649342 h 3532456"/>
              <a:gd name="connsiteX65" fmla="*/ 3073588 w 3142852"/>
              <a:gd name="connsiteY65" fmla="*/ 2674876 h 3532456"/>
              <a:gd name="connsiteX66" fmla="*/ 3054108 w 3142852"/>
              <a:gd name="connsiteY66" fmla="*/ 2699309 h 3532456"/>
              <a:gd name="connsiteX67" fmla="*/ 3031813 w 3142852"/>
              <a:gd name="connsiteY67" fmla="*/ 2722862 h 3532456"/>
              <a:gd name="connsiteX68" fmla="*/ 3005840 w 3142852"/>
              <a:gd name="connsiteY68" fmla="*/ 2745754 h 3532456"/>
              <a:gd name="connsiteX69" fmla="*/ 2976402 w 3142852"/>
              <a:gd name="connsiteY69" fmla="*/ 2769086 h 3532456"/>
              <a:gd name="connsiteX70" fmla="*/ 2943286 w 3142852"/>
              <a:gd name="connsiteY70" fmla="*/ 2792419 h 3532456"/>
              <a:gd name="connsiteX71" fmla="*/ 2905840 w 3142852"/>
              <a:gd name="connsiteY71" fmla="*/ 2816632 h 3532456"/>
              <a:gd name="connsiteX72" fmla="*/ 2864498 w 3142852"/>
              <a:gd name="connsiteY72" fmla="*/ 2841945 h 3532456"/>
              <a:gd name="connsiteX73" fmla="*/ 2818394 w 3142852"/>
              <a:gd name="connsiteY73" fmla="*/ 2868580 h 3532456"/>
              <a:gd name="connsiteX74" fmla="*/ 2767744 w 3142852"/>
              <a:gd name="connsiteY74" fmla="*/ 2897196 h 3532456"/>
              <a:gd name="connsiteX75" fmla="*/ 2712117 w 3142852"/>
              <a:gd name="connsiteY75" fmla="*/ 2928232 h 3532456"/>
              <a:gd name="connsiteX76" fmla="*/ 2651727 w 3142852"/>
              <a:gd name="connsiteY76" fmla="*/ 2961910 h 3532456"/>
              <a:gd name="connsiteX77" fmla="*/ 2585493 w 3142852"/>
              <a:gd name="connsiteY77" fmla="*/ 2998669 h 3532456"/>
              <a:gd name="connsiteX78" fmla="*/ 2514065 w 3142852"/>
              <a:gd name="connsiteY78" fmla="*/ 3038511 h 3532456"/>
              <a:gd name="connsiteX79" fmla="*/ 2436576 w 3142852"/>
              <a:gd name="connsiteY79" fmla="*/ 3082314 h 3532456"/>
              <a:gd name="connsiteX80" fmla="*/ 2353459 w 3142852"/>
              <a:gd name="connsiteY80" fmla="*/ 3130521 h 3532456"/>
              <a:gd name="connsiteX81" fmla="*/ 2270342 w 3142852"/>
              <a:gd name="connsiteY81" fmla="*/ 3178947 h 3532456"/>
              <a:gd name="connsiteX82" fmla="*/ 2193936 w 3142852"/>
              <a:gd name="connsiteY82" fmla="*/ 3224731 h 3532456"/>
              <a:gd name="connsiteX83" fmla="*/ 2123806 w 3142852"/>
              <a:gd name="connsiteY83" fmla="*/ 3266994 h 3532456"/>
              <a:gd name="connsiteX84" fmla="*/ 2059304 w 3142852"/>
              <a:gd name="connsiteY84" fmla="*/ 3306395 h 3532456"/>
              <a:gd name="connsiteX85" fmla="*/ 1999997 w 3142852"/>
              <a:gd name="connsiteY85" fmla="*/ 3342274 h 3532456"/>
              <a:gd name="connsiteX86" fmla="*/ 1945668 w 3142852"/>
              <a:gd name="connsiteY86" fmla="*/ 3375513 h 3532456"/>
              <a:gd name="connsiteX87" fmla="*/ 1895668 w 3142852"/>
              <a:gd name="connsiteY87" fmla="*/ 3405228 h 3532456"/>
              <a:gd name="connsiteX88" fmla="*/ 1849781 w 3142852"/>
              <a:gd name="connsiteY88" fmla="*/ 3432083 h 3532456"/>
              <a:gd name="connsiteX89" fmla="*/ 1807356 w 3142852"/>
              <a:gd name="connsiteY89" fmla="*/ 3455415 h 3532456"/>
              <a:gd name="connsiteX90" fmla="*/ 1767962 w 3142852"/>
              <a:gd name="connsiteY90" fmla="*/ 3475886 h 3532456"/>
              <a:gd name="connsiteX91" fmla="*/ 1731167 w 3142852"/>
              <a:gd name="connsiteY91" fmla="*/ 3493055 h 3532456"/>
              <a:gd name="connsiteX92" fmla="*/ 1696534 w 3142852"/>
              <a:gd name="connsiteY92" fmla="*/ 3507363 h 3532456"/>
              <a:gd name="connsiteX93" fmla="*/ 1663850 w 3142852"/>
              <a:gd name="connsiteY93" fmla="*/ 3518369 h 3532456"/>
              <a:gd name="connsiteX94" fmla="*/ 1632249 w 3142852"/>
              <a:gd name="connsiteY94" fmla="*/ 3526073 h 3532456"/>
              <a:gd name="connsiteX95" fmla="*/ 1601512 w 3142852"/>
              <a:gd name="connsiteY95" fmla="*/ 3530916 h 3532456"/>
              <a:gd name="connsiteX96" fmla="*/ 1571643 w 3142852"/>
              <a:gd name="connsiteY96" fmla="*/ 3532456 h 3532456"/>
              <a:gd name="connsiteX97" fmla="*/ 1541339 w 3142852"/>
              <a:gd name="connsiteY97" fmla="*/ 3530916 h 3532456"/>
              <a:gd name="connsiteX98" fmla="*/ 1510604 w 3142852"/>
              <a:gd name="connsiteY98" fmla="*/ 3526073 h 3532456"/>
              <a:gd name="connsiteX99" fmla="*/ 1479003 w 3142852"/>
              <a:gd name="connsiteY99" fmla="*/ 3518369 h 3532456"/>
              <a:gd name="connsiteX100" fmla="*/ 1446318 w 3142852"/>
              <a:gd name="connsiteY100" fmla="*/ 3507363 h 3532456"/>
              <a:gd name="connsiteX101" fmla="*/ 1411687 w 3142852"/>
              <a:gd name="connsiteY101" fmla="*/ 3493055 h 3532456"/>
              <a:gd name="connsiteX102" fmla="*/ 1374890 w 3142852"/>
              <a:gd name="connsiteY102" fmla="*/ 3475886 h 3532456"/>
              <a:gd name="connsiteX103" fmla="*/ 1335496 w 3142852"/>
              <a:gd name="connsiteY103" fmla="*/ 3455415 h 3532456"/>
              <a:gd name="connsiteX104" fmla="*/ 1293071 w 3142852"/>
              <a:gd name="connsiteY104" fmla="*/ 3432083 h 3532456"/>
              <a:gd name="connsiteX105" fmla="*/ 1247184 w 3142852"/>
              <a:gd name="connsiteY105" fmla="*/ 3405228 h 3532456"/>
              <a:gd name="connsiteX106" fmla="*/ 1197184 w 3142852"/>
              <a:gd name="connsiteY106" fmla="*/ 3375513 h 3532456"/>
              <a:gd name="connsiteX107" fmla="*/ 1142856 w 3142852"/>
              <a:gd name="connsiteY107" fmla="*/ 3342274 h 3532456"/>
              <a:gd name="connsiteX108" fmla="*/ 1083548 w 3142852"/>
              <a:gd name="connsiteY108" fmla="*/ 3306395 h 3532456"/>
              <a:gd name="connsiteX109" fmla="*/ 1019046 w 3142852"/>
              <a:gd name="connsiteY109" fmla="*/ 3266994 h 3532456"/>
              <a:gd name="connsiteX110" fmla="*/ 948917 w 3142852"/>
              <a:gd name="connsiteY110" fmla="*/ 3224731 h 3532456"/>
              <a:gd name="connsiteX111" fmla="*/ 872510 w 3142852"/>
              <a:gd name="connsiteY111" fmla="*/ 3178947 h 3532456"/>
              <a:gd name="connsiteX112" fmla="*/ 789393 w 3142852"/>
              <a:gd name="connsiteY112" fmla="*/ 3130521 h 3532456"/>
              <a:gd name="connsiteX113" fmla="*/ 706276 w 3142852"/>
              <a:gd name="connsiteY113" fmla="*/ 3082314 h 3532456"/>
              <a:gd name="connsiteX114" fmla="*/ 628786 w 3142852"/>
              <a:gd name="connsiteY114" fmla="*/ 3038511 h 3532456"/>
              <a:gd name="connsiteX115" fmla="*/ 557359 w 3142852"/>
              <a:gd name="connsiteY115" fmla="*/ 2998450 h 3532456"/>
              <a:gd name="connsiteX116" fmla="*/ 491125 w 3142852"/>
              <a:gd name="connsiteY116" fmla="*/ 2961690 h 3532456"/>
              <a:gd name="connsiteX117" fmla="*/ 430735 w 3142852"/>
              <a:gd name="connsiteY117" fmla="*/ 2928232 h 3532456"/>
              <a:gd name="connsiteX118" fmla="*/ 375108 w 3142852"/>
              <a:gd name="connsiteY118" fmla="*/ 2897196 h 3532456"/>
              <a:gd name="connsiteX119" fmla="*/ 324458 w 3142852"/>
              <a:gd name="connsiteY119" fmla="*/ 2868580 h 3532456"/>
              <a:gd name="connsiteX120" fmla="*/ 278571 w 3142852"/>
              <a:gd name="connsiteY120" fmla="*/ 2841945 h 3532456"/>
              <a:gd name="connsiteX121" fmla="*/ 237012 w 3142852"/>
              <a:gd name="connsiteY121" fmla="*/ 2816412 h 3532456"/>
              <a:gd name="connsiteX122" fmla="*/ 199567 w 3142852"/>
              <a:gd name="connsiteY122" fmla="*/ 2792419 h 3532456"/>
              <a:gd name="connsiteX123" fmla="*/ 166667 w 3142852"/>
              <a:gd name="connsiteY123" fmla="*/ 2769086 h 3532456"/>
              <a:gd name="connsiteX124" fmla="*/ 137013 w 3142852"/>
              <a:gd name="connsiteY124" fmla="*/ 2745754 h 3532456"/>
              <a:gd name="connsiteX125" fmla="*/ 111039 w 3142852"/>
              <a:gd name="connsiteY125" fmla="*/ 2722862 h 3532456"/>
              <a:gd name="connsiteX126" fmla="*/ 88744 w 3142852"/>
              <a:gd name="connsiteY126" fmla="*/ 2699309 h 3532456"/>
              <a:gd name="connsiteX127" fmla="*/ 69264 w 3142852"/>
              <a:gd name="connsiteY127" fmla="*/ 2674876 h 3532456"/>
              <a:gd name="connsiteX128" fmla="*/ 52814 w 3142852"/>
              <a:gd name="connsiteY128" fmla="*/ 2649342 h 3532456"/>
              <a:gd name="connsiteX129" fmla="*/ 39178 w 3142852"/>
              <a:gd name="connsiteY129" fmla="*/ 2622267 h 3532456"/>
              <a:gd name="connsiteX130" fmla="*/ 27922 w 3142852"/>
              <a:gd name="connsiteY130" fmla="*/ 2593213 h 3532456"/>
              <a:gd name="connsiteX131" fmla="*/ 18831 w 3142852"/>
              <a:gd name="connsiteY131" fmla="*/ 2561736 h 3532456"/>
              <a:gd name="connsiteX132" fmla="*/ 12121 w 3142852"/>
              <a:gd name="connsiteY132" fmla="*/ 2527617 h 3532456"/>
              <a:gd name="connsiteX133" fmla="*/ 6710 w 3142852"/>
              <a:gd name="connsiteY133" fmla="*/ 2490417 h 3532456"/>
              <a:gd name="connsiteX134" fmla="*/ 3246 w 3142852"/>
              <a:gd name="connsiteY134" fmla="*/ 2449695 h 3532456"/>
              <a:gd name="connsiteX135" fmla="*/ 1082 w 3142852"/>
              <a:gd name="connsiteY135" fmla="*/ 2405231 h 3532456"/>
              <a:gd name="connsiteX136" fmla="*/ 216 w 3142852"/>
              <a:gd name="connsiteY136" fmla="*/ 2356365 h 3532456"/>
              <a:gd name="connsiteX137" fmla="*/ 0 w 3142852"/>
              <a:gd name="connsiteY137" fmla="*/ 2302656 h 3532456"/>
              <a:gd name="connsiteX138" fmla="*/ 649 w 3142852"/>
              <a:gd name="connsiteY138" fmla="*/ 2244105 h 3532456"/>
              <a:gd name="connsiteX139" fmla="*/ 1948 w 3142852"/>
              <a:gd name="connsiteY139" fmla="*/ 2180490 h 3532456"/>
              <a:gd name="connsiteX140" fmla="*/ 3246 w 3142852"/>
              <a:gd name="connsiteY140" fmla="*/ 2110713 h 3532456"/>
              <a:gd name="connsiteX141" fmla="*/ 4762 w 3142852"/>
              <a:gd name="connsiteY141" fmla="*/ 2034773 h 3532456"/>
              <a:gd name="connsiteX142" fmla="*/ 6061 w 3142852"/>
              <a:gd name="connsiteY142" fmla="*/ 1952449 h 3532456"/>
              <a:gd name="connsiteX143" fmla="*/ 7143 w 3142852"/>
              <a:gd name="connsiteY143" fmla="*/ 1862860 h 3532456"/>
              <a:gd name="connsiteX144" fmla="*/ 7576 w 3142852"/>
              <a:gd name="connsiteY144" fmla="*/ 1766229 h 3532456"/>
              <a:gd name="connsiteX145" fmla="*/ 7143 w 3142852"/>
              <a:gd name="connsiteY145" fmla="*/ 1669596 h 3532456"/>
              <a:gd name="connsiteX146" fmla="*/ 6061 w 3142852"/>
              <a:gd name="connsiteY146" fmla="*/ 1580009 h 3532456"/>
              <a:gd name="connsiteX147" fmla="*/ 4762 w 3142852"/>
              <a:gd name="connsiteY147" fmla="*/ 1497684 h 3532456"/>
              <a:gd name="connsiteX148" fmla="*/ 3246 w 3142852"/>
              <a:gd name="connsiteY148" fmla="*/ 1421743 h 3532456"/>
              <a:gd name="connsiteX149" fmla="*/ 1948 w 3142852"/>
              <a:gd name="connsiteY149" fmla="*/ 1351966 h 3532456"/>
              <a:gd name="connsiteX150" fmla="*/ 649 w 3142852"/>
              <a:gd name="connsiteY150" fmla="*/ 1288352 h 3532456"/>
              <a:gd name="connsiteX151" fmla="*/ 0 w 3142852"/>
              <a:gd name="connsiteY151" fmla="*/ 1229800 h 3532456"/>
              <a:gd name="connsiteX152" fmla="*/ 216 w 3142852"/>
              <a:gd name="connsiteY152" fmla="*/ 1176091 h 3532456"/>
              <a:gd name="connsiteX153" fmla="*/ 1082 w 3142852"/>
              <a:gd name="connsiteY153" fmla="*/ 1127225 h 3532456"/>
              <a:gd name="connsiteX154" fmla="*/ 3246 w 3142852"/>
              <a:gd name="connsiteY154" fmla="*/ 1082762 h 3532456"/>
              <a:gd name="connsiteX155" fmla="*/ 6710 w 3142852"/>
              <a:gd name="connsiteY155" fmla="*/ 1042039 h 3532456"/>
              <a:gd name="connsiteX156" fmla="*/ 11905 w 3142852"/>
              <a:gd name="connsiteY156" fmla="*/ 1004840 h 3532456"/>
              <a:gd name="connsiteX157" fmla="*/ 18831 w 3142852"/>
              <a:gd name="connsiteY157" fmla="*/ 970722 h 3532456"/>
              <a:gd name="connsiteX158" fmla="*/ 27922 w 3142852"/>
              <a:gd name="connsiteY158" fmla="*/ 939245 h 3532456"/>
              <a:gd name="connsiteX159" fmla="*/ 39178 w 3142852"/>
              <a:gd name="connsiteY159" fmla="*/ 910189 h 3532456"/>
              <a:gd name="connsiteX160" fmla="*/ 52814 w 3142852"/>
              <a:gd name="connsiteY160" fmla="*/ 883114 h 3532456"/>
              <a:gd name="connsiteX161" fmla="*/ 69264 w 3142852"/>
              <a:gd name="connsiteY161" fmla="*/ 857580 h 3532456"/>
              <a:gd name="connsiteX162" fmla="*/ 88744 w 3142852"/>
              <a:gd name="connsiteY162" fmla="*/ 833147 h 3532456"/>
              <a:gd name="connsiteX163" fmla="*/ 111039 w 3142852"/>
              <a:gd name="connsiteY163" fmla="*/ 809595 h 3532456"/>
              <a:gd name="connsiteX164" fmla="*/ 137013 w 3142852"/>
              <a:gd name="connsiteY164" fmla="*/ 786702 h 3532456"/>
              <a:gd name="connsiteX165" fmla="*/ 166450 w 3142852"/>
              <a:gd name="connsiteY165" fmla="*/ 763370 h 3532456"/>
              <a:gd name="connsiteX166" fmla="*/ 199567 w 3142852"/>
              <a:gd name="connsiteY166" fmla="*/ 740037 h 3532456"/>
              <a:gd name="connsiteX167" fmla="*/ 237012 w 3142852"/>
              <a:gd name="connsiteY167" fmla="*/ 715825 h 3532456"/>
              <a:gd name="connsiteX168" fmla="*/ 278354 w 3142852"/>
              <a:gd name="connsiteY168" fmla="*/ 690511 h 3532456"/>
              <a:gd name="connsiteX169" fmla="*/ 324458 w 3142852"/>
              <a:gd name="connsiteY169" fmla="*/ 663876 h 3532456"/>
              <a:gd name="connsiteX170" fmla="*/ 375108 w 3142852"/>
              <a:gd name="connsiteY170" fmla="*/ 635262 h 3532456"/>
              <a:gd name="connsiteX171" fmla="*/ 430735 w 3142852"/>
              <a:gd name="connsiteY171" fmla="*/ 604225 h 3532456"/>
              <a:gd name="connsiteX172" fmla="*/ 491125 w 3142852"/>
              <a:gd name="connsiteY172" fmla="*/ 570547 h 3532456"/>
              <a:gd name="connsiteX173" fmla="*/ 557359 w 3142852"/>
              <a:gd name="connsiteY173" fmla="*/ 533787 h 3532456"/>
              <a:gd name="connsiteX174" fmla="*/ 628786 w 3142852"/>
              <a:gd name="connsiteY174" fmla="*/ 493945 h 3532456"/>
              <a:gd name="connsiteX175" fmla="*/ 706276 w 3142852"/>
              <a:gd name="connsiteY175" fmla="*/ 450142 h 3532456"/>
              <a:gd name="connsiteX176" fmla="*/ 789393 w 3142852"/>
              <a:gd name="connsiteY176" fmla="*/ 401935 h 3532456"/>
              <a:gd name="connsiteX177" fmla="*/ 872510 w 3142852"/>
              <a:gd name="connsiteY177" fmla="*/ 353510 h 3532456"/>
              <a:gd name="connsiteX178" fmla="*/ 948917 w 3142852"/>
              <a:gd name="connsiteY178" fmla="*/ 307725 h 3532456"/>
              <a:gd name="connsiteX179" fmla="*/ 1019046 w 3142852"/>
              <a:gd name="connsiteY179" fmla="*/ 265462 h 3532456"/>
              <a:gd name="connsiteX180" fmla="*/ 1083548 w 3142852"/>
              <a:gd name="connsiteY180" fmla="*/ 226062 h 3532456"/>
              <a:gd name="connsiteX181" fmla="*/ 1142856 w 3142852"/>
              <a:gd name="connsiteY181" fmla="*/ 190182 h 3532456"/>
              <a:gd name="connsiteX182" fmla="*/ 1197184 w 3142852"/>
              <a:gd name="connsiteY182" fmla="*/ 156945 h 3532456"/>
              <a:gd name="connsiteX183" fmla="*/ 1247184 w 3142852"/>
              <a:gd name="connsiteY183" fmla="*/ 127229 h 3532456"/>
              <a:gd name="connsiteX184" fmla="*/ 1293071 w 3142852"/>
              <a:gd name="connsiteY184" fmla="*/ 100374 h 3532456"/>
              <a:gd name="connsiteX185" fmla="*/ 1335496 w 3142852"/>
              <a:gd name="connsiteY185" fmla="*/ 77042 h 3532456"/>
              <a:gd name="connsiteX186" fmla="*/ 1374890 w 3142852"/>
              <a:gd name="connsiteY186" fmla="*/ 56570 h 3532456"/>
              <a:gd name="connsiteX187" fmla="*/ 1411687 w 3142852"/>
              <a:gd name="connsiteY187" fmla="*/ 39402 h 3532456"/>
              <a:gd name="connsiteX188" fmla="*/ 1446318 w 3142852"/>
              <a:gd name="connsiteY188" fmla="*/ 25093 h 3532456"/>
              <a:gd name="connsiteX189" fmla="*/ 1479003 w 3142852"/>
              <a:gd name="connsiteY189" fmla="*/ 14088 h 3532456"/>
              <a:gd name="connsiteX190" fmla="*/ 1510604 w 3142852"/>
              <a:gd name="connsiteY190" fmla="*/ 6384 h 3532456"/>
              <a:gd name="connsiteX191" fmla="*/ 1541339 w 3142852"/>
              <a:gd name="connsiteY191" fmla="*/ 1541 h 353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3142852" h="3532456">
                <a:moveTo>
                  <a:pt x="1571643" y="0"/>
                </a:moveTo>
                <a:lnTo>
                  <a:pt x="1601512" y="1541"/>
                </a:lnTo>
                <a:lnTo>
                  <a:pt x="1632249" y="6384"/>
                </a:lnTo>
                <a:lnTo>
                  <a:pt x="1663850" y="14088"/>
                </a:lnTo>
                <a:lnTo>
                  <a:pt x="1696534" y="25093"/>
                </a:lnTo>
                <a:lnTo>
                  <a:pt x="1731167" y="39402"/>
                </a:lnTo>
                <a:lnTo>
                  <a:pt x="1767962" y="56570"/>
                </a:lnTo>
                <a:lnTo>
                  <a:pt x="1807356" y="77042"/>
                </a:lnTo>
                <a:lnTo>
                  <a:pt x="1849781" y="100374"/>
                </a:lnTo>
                <a:lnTo>
                  <a:pt x="1895668" y="127229"/>
                </a:lnTo>
                <a:lnTo>
                  <a:pt x="1945668" y="156945"/>
                </a:lnTo>
                <a:lnTo>
                  <a:pt x="1999997" y="190182"/>
                </a:lnTo>
                <a:lnTo>
                  <a:pt x="2059304" y="226062"/>
                </a:lnTo>
                <a:lnTo>
                  <a:pt x="2123806" y="265462"/>
                </a:lnTo>
                <a:lnTo>
                  <a:pt x="2193936" y="307725"/>
                </a:lnTo>
                <a:lnTo>
                  <a:pt x="2270342" y="353510"/>
                </a:lnTo>
                <a:lnTo>
                  <a:pt x="2353459" y="401935"/>
                </a:lnTo>
                <a:lnTo>
                  <a:pt x="2436576" y="450142"/>
                </a:lnTo>
                <a:lnTo>
                  <a:pt x="2514065" y="493945"/>
                </a:lnTo>
                <a:lnTo>
                  <a:pt x="2585493" y="534007"/>
                </a:lnTo>
                <a:lnTo>
                  <a:pt x="2651727" y="570766"/>
                </a:lnTo>
                <a:lnTo>
                  <a:pt x="2712117" y="604225"/>
                </a:lnTo>
                <a:lnTo>
                  <a:pt x="2767744" y="635262"/>
                </a:lnTo>
                <a:lnTo>
                  <a:pt x="2818394" y="663876"/>
                </a:lnTo>
                <a:lnTo>
                  <a:pt x="2864281" y="690511"/>
                </a:lnTo>
                <a:lnTo>
                  <a:pt x="2905840" y="716044"/>
                </a:lnTo>
                <a:lnTo>
                  <a:pt x="2943286" y="740037"/>
                </a:lnTo>
                <a:lnTo>
                  <a:pt x="2976186" y="763370"/>
                </a:lnTo>
                <a:lnTo>
                  <a:pt x="3005840" y="786702"/>
                </a:lnTo>
                <a:lnTo>
                  <a:pt x="3031813" y="809595"/>
                </a:lnTo>
                <a:lnTo>
                  <a:pt x="3054108" y="833147"/>
                </a:lnTo>
                <a:lnTo>
                  <a:pt x="3073588" y="857580"/>
                </a:lnTo>
                <a:lnTo>
                  <a:pt x="3090038" y="883114"/>
                </a:lnTo>
                <a:lnTo>
                  <a:pt x="3103675" y="910189"/>
                </a:lnTo>
                <a:lnTo>
                  <a:pt x="3114930" y="939245"/>
                </a:lnTo>
                <a:lnTo>
                  <a:pt x="3124021" y="970722"/>
                </a:lnTo>
                <a:lnTo>
                  <a:pt x="3130731" y="1004840"/>
                </a:lnTo>
                <a:lnTo>
                  <a:pt x="3136142" y="1042039"/>
                </a:lnTo>
                <a:lnTo>
                  <a:pt x="3139605" y="1082762"/>
                </a:lnTo>
                <a:lnTo>
                  <a:pt x="3141770" y="1127225"/>
                </a:lnTo>
                <a:lnTo>
                  <a:pt x="3142636" y="1176091"/>
                </a:lnTo>
                <a:lnTo>
                  <a:pt x="3142852" y="1229800"/>
                </a:lnTo>
                <a:lnTo>
                  <a:pt x="3142203" y="1288352"/>
                </a:lnTo>
                <a:lnTo>
                  <a:pt x="3140904" y="1351966"/>
                </a:lnTo>
                <a:lnTo>
                  <a:pt x="3139605" y="1421743"/>
                </a:lnTo>
                <a:lnTo>
                  <a:pt x="3138090" y="1497684"/>
                </a:lnTo>
                <a:lnTo>
                  <a:pt x="3136791" y="1580009"/>
                </a:lnTo>
                <a:lnTo>
                  <a:pt x="3135709" y="1669596"/>
                </a:lnTo>
                <a:lnTo>
                  <a:pt x="3135277" y="1766229"/>
                </a:lnTo>
                <a:lnTo>
                  <a:pt x="3135709" y="1862860"/>
                </a:lnTo>
                <a:lnTo>
                  <a:pt x="3136791" y="1952449"/>
                </a:lnTo>
                <a:lnTo>
                  <a:pt x="3138090" y="2034773"/>
                </a:lnTo>
                <a:lnTo>
                  <a:pt x="3139605" y="2110713"/>
                </a:lnTo>
                <a:lnTo>
                  <a:pt x="3140904" y="2180490"/>
                </a:lnTo>
                <a:lnTo>
                  <a:pt x="3142203" y="2244105"/>
                </a:lnTo>
                <a:lnTo>
                  <a:pt x="3142852" y="2302656"/>
                </a:lnTo>
                <a:lnTo>
                  <a:pt x="3142636" y="2356365"/>
                </a:lnTo>
                <a:lnTo>
                  <a:pt x="3141770" y="2405231"/>
                </a:lnTo>
                <a:lnTo>
                  <a:pt x="3139605" y="2449695"/>
                </a:lnTo>
                <a:lnTo>
                  <a:pt x="3136142" y="2490417"/>
                </a:lnTo>
                <a:lnTo>
                  <a:pt x="3130948" y="2527617"/>
                </a:lnTo>
                <a:lnTo>
                  <a:pt x="3124021" y="2561736"/>
                </a:lnTo>
                <a:lnTo>
                  <a:pt x="3114930" y="2593213"/>
                </a:lnTo>
                <a:lnTo>
                  <a:pt x="3103675" y="2622267"/>
                </a:lnTo>
                <a:lnTo>
                  <a:pt x="3090038" y="2649342"/>
                </a:lnTo>
                <a:lnTo>
                  <a:pt x="3073588" y="2674876"/>
                </a:lnTo>
                <a:lnTo>
                  <a:pt x="3054108" y="2699309"/>
                </a:lnTo>
                <a:lnTo>
                  <a:pt x="3031813" y="2722862"/>
                </a:lnTo>
                <a:lnTo>
                  <a:pt x="3005840" y="2745754"/>
                </a:lnTo>
                <a:lnTo>
                  <a:pt x="2976402" y="2769086"/>
                </a:lnTo>
                <a:lnTo>
                  <a:pt x="2943286" y="2792419"/>
                </a:lnTo>
                <a:lnTo>
                  <a:pt x="2905840" y="2816632"/>
                </a:lnTo>
                <a:lnTo>
                  <a:pt x="2864498" y="2841945"/>
                </a:lnTo>
                <a:lnTo>
                  <a:pt x="2818394" y="2868580"/>
                </a:lnTo>
                <a:lnTo>
                  <a:pt x="2767744" y="2897196"/>
                </a:lnTo>
                <a:lnTo>
                  <a:pt x="2712117" y="2928232"/>
                </a:lnTo>
                <a:lnTo>
                  <a:pt x="2651727" y="2961910"/>
                </a:lnTo>
                <a:lnTo>
                  <a:pt x="2585493" y="2998669"/>
                </a:lnTo>
                <a:lnTo>
                  <a:pt x="2514065" y="3038511"/>
                </a:lnTo>
                <a:lnTo>
                  <a:pt x="2436576" y="3082314"/>
                </a:lnTo>
                <a:lnTo>
                  <a:pt x="2353459" y="3130521"/>
                </a:lnTo>
                <a:lnTo>
                  <a:pt x="2270342" y="3178947"/>
                </a:lnTo>
                <a:lnTo>
                  <a:pt x="2193936" y="3224731"/>
                </a:lnTo>
                <a:lnTo>
                  <a:pt x="2123806" y="3266994"/>
                </a:lnTo>
                <a:lnTo>
                  <a:pt x="2059304" y="3306395"/>
                </a:lnTo>
                <a:lnTo>
                  <a:pt x="1999997" y="3342274"/>
                </a:lnTo>
                <a:lnTo>
                  <a:pt x="1945668" y="3375513"/>
                </a:lnTo>
                <a:lnTo>
                  <a:pt x="1895668" y="3405228"/>
                </a:lnTo>
                <a:lnTo>
                  <a:pt x="1849781" y="3432083"/>
                </a:lnTo>
                <a:lnTo>
                  <a:pt x="1807356" y="3455415"/>
                </a:lnTo>
                <a:lnTo>
                  <a:pt x="1767962" y="3475886"/>
                </a:lnTo>
                <a:lnTo>
                  <a:pt x="1731167" y="3493055"/>
                </a:lnTo>
                <a:lnTo>
                  <a:pt x="1696534" y="3507363"/>
                </a:lnTo>
                <a:lnTo>
                  <a:pt x="1663850" y="3518369"/>
                </a:lnTo>
                <a:lnTo>
                  <a:pt x="1632249" y="3526073"/>
                </a:lnTo>
                <a:lnTo>
                  <a:pt x="1601512" y="3530916"/>
                </a:lnTo>
                <a:lnTo>
                  <a:pt x="1571643" y="3532456"/>
                </a:lnTo>
                <a:lnTo>
                  <a:pt x="1541339" y="3530916"/>
                </a:lnTo>
                <a:lnTo>
                  <a:pt x="1510604" y="3526073"/>
                </a:lnTo>
                <a:lnTo>
                  <a:pt x="1479003" y="3518369"/>
                </a:lnTo>
                <a:lnTo>
                  <a:pt x="1446318" y="3507363"/>
                </a:lnTo>
                <a:lnTo>
                  <a:pt x="1411687" y="3493055"/>
                </a:lnTo>
                <a:lnTo>
                  <a:pt x="1374890" y="3475886"/>
                </a:lnTo>
                <a:lnTo>
                  <a:pt x="1335496" y="3455415"/>
                </a:lnTo>
                <a:lnTo>
                  <a:pt x="1293071" y="3432083"/>
                </a:lnTo>
                <a:lnTo>
                  <a:pt x="1247184" y="3405228"/>
                </a:lnTo>
                <a:lnTo>
                  <a:pt x="1197184" y="3375513"/>
                </a:lnTo>
                <a:lnTo>
                  <a:pt x="1142856" y="3342274"/>
                </a:lnTo>
                <a:lnTo>
                  <a:pt x="1083548" y="3306395"/>
                </a:lnTo>
                <a:lnTo>
                  <a:pt x="1019046" y="3266994"/>
                </a:lnTo>
                <a:lnTo>
                  <a:pt x="948917" y="3224731"/>
                </a:lnTo>
                <a:lnTo>
                  <a:pt x="872510" y="3178947"/>
                </a:lnTo>
                <a:lnTo>
                  <a:pt x="789393" y="3130521"/>
                </a:lnTo>
                <a:lnTo>
                  <a:pt x="706276" y="3082314"/>
                </a:lnTo>
                <a:lnTo>
                  <a:pt x="628786" y="3038511"/>
                </a:lnTo>
                <a:lnTo>
                  <a:pt x="557359" y="2998450"/>
                </a:lnTo>
                <a:lnTo>
                  <a:pt x="491125" y="2961690"/>
                </a:lnTo>
                <a:lnTo>
                  <a:pt x="430735" y="2928232"/>
                </a:lnTo>
                <a:lnTo>
                  <a:pt x="375108" y="2897196"/>
                </a:lnTo>
                <a:lnTo>
                  <a:pt x="324458" y="2868580"/>
                </a:lnTo>
                <a:lnTo>
                  <a:pt x="278571" y="2841945"/>
                </a:lnTo>
                <a:lnTo>
                  <a:pt x="237012" y="2816412"/>
                </a:lnTo>
                <a:lnTo>
                  <a:pt x="199567" y="2792419"/>
                </a:lnTo>
                <a:lnTo>
                  <a:pt x="166667" y="2769086"/>
                </a:lnTo>
                <a:lnTo>
                  <a:pt x="137013" y="2745754"/>
                </a:lnTo>
                <a:lnTo>
                  <a:pt x="111039" y="2722862"/>
                </a:lnTo>
                <a:lnTo>
                  <a:pt x="88744" y="2699309"/>
                </a:lnTo>
                <a:lnTo>
                  <a:pt x="69264" y="2674876"/>
                </a:lnTo>
                <a:lnTo>
                  <a:pt x="52814" y="2649342"/>
                </a:lnTo>
                <a:lnTo>
                  <a:pt x="39178" y="2622267"/>
                </a:lnTo>
                <a:lnTo>
                  <a:pt x="27922" y="2593213"/>
                </a:lnTo>
                <a:lnTo>
                  <a:pt x="18831" y="2561736"/>
                </a:lnTo>
                <a:lnTo>
                  <a:pt x="12121" y="2527617"/>
                </a:lnTo>
                <a:lnTo>
                  <a:pt x="6710" y="2490417"/>
                </a:lnTo>
                <a:lnTo>
                  <a:pt x="3246" y="2449695"/>
                </a:lnTo>
                <a:lnTo>
                  <a:pt x="1082" y="2405231"/>
                </a:lnTo>
                <a:lnTo>
                  <a:pt x="216" y="2356365"/>
                </a:lnTo>
                <a:lnTo>
                  <a:pt x="0" y="2302656"/>
                </a:lnTo>
                <a:lnTo>
                  <a:pt x="649" y="2244105"/>
                </a:lnTo>
                <a:lnTo>
                  <a:pt x="1948" y="2180490"/>
                </a:lnTo>
                <a:lnTo>
                  <a:pt x="3246" y="2110713"/>
                </a:lnTo>
                <a:lnTo>
                  <a:pt x="4762" y="2034773"/>
                </a:lnTo>
                <a:lnTo>
                  <a:pt x="6061" y="1952449"/>
                </a:lnTo>
                <a:lnTo>
                  <a:pt x="7143" y="1862860"/>
                </a:lnTo>
                <a:lnTo>
                  <a:pt x="7576" y="1766229"/>
                </a:lnTo>
                <a:lnTo>
                  <a:pt x="7143" y="1669596"/>
                </a:lnTo>
                <a:lnTo>
                  <a:pt x="6061" y="1580009"/>
                </a:lnTo>
                <a:lnTo>
                  <a:pt x="4762" y="1497684"/>
                </a:lnTo>
                <a:lnTo>
                  <a:pt x="3246" y="1421743"/>
                </a:lnTo>
                <a:lnTo>
                  <a:pt x="1948" y="1351966"/>
                </a:lnTo>
                <a:lnTo>
                  <a:pt x="649" y="1288352"/>
                </a:lnTo>
                <a:lnTo>
                  <a:pt x="0" y="1229800"/>
                </a:lnTo>
                <a:lnTo>
                  <a:pt x="216" y="1176091"/>
                </a:lnTo>
                <a:lnTo>
                  <a:pt x="1082" y="1127225"/>
                </a:lnTo>
                <a:lnTo>
                  <a:pt x="3246" y="1082762"/>
                </a:lnTo>
                <a:lnTo>
                  <a:pt x="6710" y="1042039"/>
                </a:lnTo>
                <a:lnTo>
                  <a:pt x="11905" y="1004840"/>
                </a:lnTo>
                <a:lnTo>
                  <a:pt x="18831" y="970722"/>
                </a:lnTo>
                <a:lnTo>
                  <a:pt x="27922" y="939245"/>
                </a:lnTo>
                <a:lnTo>
                  <a:pt x="39178" y="910189"/>
                </a:lnTo>
                <a:lnTo>
                  <a:pt x="52814" y="883114"/>
                </a:lnTo>
                <a:lnTo>
                  <a:pt x="69264" y="857580"/>
                </a:lnTo>
                <a:lnTo>
                  <a:pt x="88744" y="833147"/>
                </a:lnTo>
                <a:lnTo>
                  <a:pt x="111039" y="809595"/>
                </a:lnTo>
                <a:lnTo>
                  <a:pt x="137013" y="786702"/>
                </a:lnTo>
                <a:lnTo>
                  <a:pt x="166450" y="763370"/>
                </a:lnTo>
                <a:lnTo>
                  <a:pt x="199567" y="740037"/>
                </a:lnTo>
                <a:lnTo>
                  <a:pt x="237012" y="715825"/>
                </a:lnTo>
                <a:lnTo>
                  <a:pt x="278354" y="690511"/>
                </a:lnTo>
                <a:lnTo>
                  <a:pt x="324458" y="663876"/>
                </a:lnTo>
                <a:lnTo>
                  <a:pt x="375108" y="635262"/>
                </a:lnTo>
                <a:lnTo>
                  <a:pt x="430735" y="604225"/>
                </a:lnTo>
                <a:lnTo>
                  <a:pt x="491125" y="570547"/>
                </a:lnTo>
                <a:lnTo>
                  <a:pt x="557359" y="533787"/>
                </a:lnTo>
                <a:lnTo>
                  <a:pt x="628786" y="493945"/>
                </a:lnTo>
                <a:lnTo>
                  <a:pt x="706276" y="450142"/>
                </a:lnTo>
                <a:lnTo>
                  <a:pt x="789393" y="401935"/>
                </a:lnTo>
                <a:lnTo>
                  <a:pt x="872510" y="353510"/>
                </a:lnTo>
                <a:lnTo>
                  <a:pt x="948917" y="307725"/>
                </a:lnTo>
                <a:lnTo>
                  <a:pt x="1019046" y="265462"/>
                </a:lnTo>
                <a:lnTo>
                  <a:pt x="1083548" y="226062"/>
                </a:lnTo>
                <a:lnTo>
                  <a:pt x="1142856" y="190182"/>
                </a:lnTo>
                <a:lnTo>
                  <a:pt x="1197184" y="156945"/>
                </a:lnTo>
                <a:lnTo>
                  <a:pt x="1247184" y="127229"/>
                </a:lnTo>
                <a:lnTo>
                  <a:pt x="1293071" y="100374"/>
                </a:lnTo>
                <a:lnTo>
                  <a:pt x="1335496" y="77042"/>
                </a:lnTo>
                <a:lnTo>
                  <a:pt x="1374890" y="56570"/>
                </a:lnTo>
                <a:lnTo>
                  <a:pt x="1411687" y="39402"/>
                </a:lnTo>
                <a:lnTo>
                  <a:pt x="1446318" y="25093"/>
                </a:lnTo>
                <a:lnTo>
                  <a:pt x="1479003" y="14088"/>
                </a:lnTo>
                <a:lnTo>
                  <a:pt x="1510604" y="6384"/>
                </a:lnTo>
                <a:lnTo>
                  <a:pt x="1541339" y="1541"/>
                </a:ln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5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5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5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2" name="Group 1"/>
          <p:cNvGrpSpPr/>
          <p:nvPr userDrawn="1"/>
        </p:nvGrpSpPr>
        <p:grpSpPr>
          <a:xfrm>
            <a:off x="9337148" y="1729850"/>
            <a:ext cx="11564044" cy="7282753"/>
            <a:chOff x="9337148" y="1729850"/>
            <a:chExt cx="11564044" cy="7282753"/>
          </a:xfrm>
        </p:grpSpPr>
        <p:grpSp>
          <p:nvGrpSpPr>
            <p:cNvPr id="14" name="Group 13"/>
            <p:cNvGrpSpPr/>
            <p:nvPr userDrawn="1"/>
          </p:nvGrpSpPr>
          <p:grpSpPr>
            <a:xfrm>
              <a:off x="9337148" y="1729850"/>
              <a:ext cx="11564043" cy="748955"/>
              <a:chOff x="3179886" y="2083564"/>
              <a:chExt cx="5702858" cy="369350"/>
            </a:xfrm>
            <a:effectLst/>
          </p:grpSpPr>
          <p:grpSp>
            <p:nvGrpSpPr>
              <p:cNvPr id="15" name="Group 14"/>
              <p:cNvGrpSpPr/>
              <p:nvPr/>
            </p:nvGrpSpPr>
            <p:grpSpPr>
              <a:xfrm>
                <a:off x="3179886" y="2083564"/>
                <a:ext cx="5702858" cy="369350"/>
                <a:chOff x="3179886" y="2083564"/>
                <a:chExt cx="5702858" cy="369350"/>
              </a:xfrm>
            </p:grpSpPr>
            <p:sp>
              <p:nvSpPr>
                <p:cNvPr id="17" name="Round Same Side Corner Rectangle 1"/>
                <p:cNvSpPr/>
                <p:nvPr/>
              </p:nvSpPr>
              <p:spPr>
                <a:xfrm>
                  <a:off x="3179886" y="2083564"/>
                  <a:ext cx="5702858" cy="369350"/>
                </a:xfrm>
                <a:prstGeom prst="round2SameRect">
                  <a:avLst>
                    <a:gd name="adj1" fmla="val 14928"/>
                    <a:gd name="adj2"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8" name="Group 17"/>
                <p:cNvGrpSpPr/>
                <p:nvPr/>
              </p:nvGrpSpPr>
              <p:grpSpPr>
                <a:xfrm>
                  <a:off x="3382010" y="2233949"/>
                  <a:ext cx="341854" cy="82531"/>
                  <a:chOff x="3382010" y="2233949"/>
                  <a:chExt cx="341854" cy="82531"/>
                </a:xfrm>
              </p:grpSpPr>
              <p:sp>
                <p:nvSpPr>
                  <p:cNvPr id="19" name="Oval 18"/>
                  <p:cNvSpPr/>
                  <p:nvPr/>
                </p:nvSpPr>
                <p:spPr>
                  <a:xfrm>
                    <a:off x="3382010" y="2233949"/>
                    <a:ext cx="82531" cy="825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p:cNvSpPr/>
                  <p:nvPr/>
                </p:nvSpPr>
                <p:spPr>
                  <a:xfrm>
                    <a:off x="3511671" y="2233949"/>
                    <a:ext cx="82531" cy="825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p:cNvSpPr/>
                  <p:nvPr/>
                </p:nvSpPr>
                <p:spPr>
                  <a:xfrm>
                    <a:off x="3641333" y="2233949"/>
                    <a:ext cx="82531" cy="825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16" name="Rounded Rectangle 23"/>
              <p:cNvSpPr/>
              <p:nvPr/>
            </p:nvSpPr>
            <p:spPr>
              <a:xfrm>
                <a:off x="3965020" y="2182834"/>
                <a:ext cx="2674620" cy="184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Montserrat Hairline" panose="00000300000000000000" pitchFamily="50" charset="0"/>
                  </a:rPr>
                  <a:t>http://www.website.com</a:t>
                </a:r>
                <a:endParaRPr lang="en-IN" sz="1000" dirty="0">
                  <a:solidFill>
                    <a:schemeClr val="bg1">
                      <a:lumMod val="75000"/>
                    </a:schemeClr>
                  </a:solidFill>
                  <a:latin typeface="Montserrat Hairline" panose="00000300000000000000" pitchFamily="50" charset="0"/>
                </a:endParaRPr>
              </a:p>
            </p:txBody>
          </p:sp>
        </p:grpSp>
        <p:sp>
          <p:nvSpPr>
            <p:cNvPr id="22" name="Freeform: Shape 21"/>
            <p:cNvSpPr/>
            <p:nvPr userDrawn="1"/>
          </p:nvSpPr>
          <p:spPr>
            <a:xfrm>
              <a:off x="9337148" y="2478805"/>
              <a:ext cx="11564044" cy="6533798"/>
            </a:xfrm>
            <a:custGeom>
              <a:avLst/>
              <a:gdLst>
                <a:gd name="connsiteX0" fmla="*/ 0 w 11564044"/>
                <a:gd name="connsiteY0" fmla="*/ 0 h 6533798"/>
                <a:gd name="connsiteX1" fmla="*/ 11564044 w 11564044"/>
                <a:gd name="connsiteY1" fmla="*/ 0 h 6533798"/>
                <a:gd name="connsiteX2" fmla="*/ 11564044 w 11564044"/>
                <a:gd name="connsiteY2" fmla="*/ 6533798 h 6533798"/>
                <a:gd name="connsiteX3" fmla="*/ 0 w 11564044"/>
                <a:gd name="connsiteY3" fmla="*/ 6533798 h 6533798"/>
                <a:gd name="connsiteX4" fmla="*/ 0 w 11564044"/>
                <a:gd name="connsiteY4" fmla="*/ 0 h 653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4044" h="6533798">
                  <a:moveTo>
                    <a:pt x="0" y="0"/>
                  </a:moveTo>
                  <a:lnTo>
                    <a:pt x="11564044" y="0"/>
                  </a:lnTo>
                  <a:lnTo>
                    <a:pt x="11564044" y="6533798"/>
                  </a:lnTo>
                  <a:lnTo>
                    <a:pt x="0" y="6533798"/>
                  </a:lnTo>
                  <a:lnTo>
                    <a:pt x="0" y="0"/>
                  </a:lnTo>
                  <a:close/>
                </a:path>
              </a:pathLst>
            </a:custGeom>
            <a:solidFill>
              <a:schemeClr val="bg1"/>
            </a:solidFill>
            <a:ln>
              <a:noFill/>
            </a:ln>
            <a:effectLst>
              <a:outerShdw blurRad="1270000" sx="90000" sy="90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8" name="Picture Placeholder 27"/>
          <p:cNvSpPr>
            <a:spLocks noGrp="1"/>
          </p:cNvSpPr>
          <p:nvPr>
            <p:ph type="pic" sz="quarter" idx="10"/>
          </p:nvPr>
        </p:nvSpPr>
        <p:spPr>
          <a:xfrm>
            <a:off x="9724884" y="2792395"/>
            <a:ext cx="3422140" cy="3955808"/>
          </a:xfrm>
          <a:custGeom>
            <a:avLst/>
            <a:gdLst>
              <a:gd name="connsiteX0" fmla="*/ 89249 w 3422140"/>
              <a:gd name="connsiteY0" fmla="*/ 0 h 3955808"/>
              <a:gd name="connsiteX1" fmla="*/ 3332891 w 3422140"/>
              <a:gd name="connsiteY1" fmla="*/ 0 h 3955808"/>
              <a:gd name="connsiteX2" fmla="*/ 3422140 w 3422140"/>
              <a:gd name="connsiteY2" fmla="*/ 89249 h 3955808"/>
              <a:gd name="connsiteX3" fmla="*/ 3422140 w 3422140"/>
              <a:gd name="connsiteY3" fmla="*/ 3866559 h 3955808"/>
              <a:gd name="connsiteX4" fmla="*/ 3332891 w 3422140"/>
              <a:gd name="connsiteY4" fmla="*/ 3955808 h 3955808"/>
              <a:gd name="connsiteX5" fmla="*/ 89249 w 3422140"/>
              <a:gd name="connsiteY5" fmla="*/ 3955808 h 3955808"/>
              <a:gd name="connsiteX6" fmla="*/ 0 w 3422140"/>
              <a:gd name="connsiteY6" fmla="*/ 3866559 h 3955808"/>
              <a:gd name="connsiteX7" fmla="*/ 0 w 3422140"/>
              <a:gd name="connsiteY7" fmla="*/ 89249 h 3955808"/>
              <a:gd name="connsiteX8" fmla="*/ 89249 w 3422140"/>
              <a:gd name="connsiteY8" fmla="*/ 0 h 39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140" h="3955808">
                <a:moveTo>
                  <a:pt x="89249" y="0"/>
                </a:moveTo>
                <a:lnTo>
                  <a:pt x="3332891" y="0"/>
                </a:lnTo>
                <a:cubicBezTo>
                  <a:pt x="3382182" y="0"/>
                  <a:pt x="3422140" y="39958"/>
                  <a:pt x="3422140" y="89249"/>
                </a:cubicBezTo>
                <a:lnTo>
                  <a:pt x="3422140" y="3866559"/>
                </a:lnTo>
                <a:cubicBezTo>
                  <a:pt x="3422140" y="3915850"/>
                  <a:pt x="3382182" y="3955808"/>
                  <a:pt x="3332891" y="3955808"/>
                </a:cubicBezTo>
                <a:lnTo>
                  <a:pt x="89249" y="3955808"/>
                </a:lnTo>
                <a:cubicBezTo>
                  <a:pt x="39958" y="3955808"/>
                  <a:pt x="0" y="3915850"/>
                  <a:pt x="0" y="3866559"/>
                </a:cubicBezTo>
                <a:lnTo>
                  <a:pt x="0" y="89249"/>
                </a:lnTo>
                <a:cubicBezTo>
                  <a:pt x="0" y="39958"/>
                  <a:pt x="39958" y="0"/>
                  <a:pt x="89249" y="0"/>
                </a:cubicBezTo>
                <a:close/>
              </a:path>
            </a:pathLst>
          </a:custGeom>
          <a:solidFill>
            <a:srgbClr val="F8F8F8"/>
          </a:solidFill>
          <a:effectLst>
            <a:outerShdw blurRad="635000" dist="762000" dir="5400000" sx="80000" sy="80000" algn="t" rotWithShape="0">
              <a:prstClr val="black">
                <a:alpha val="40000"/>
              </a:prstClr>
            </a:outerShdw>
          </a:effectLst>
        </p:spPr>
        <p:txBody>
          <a:bodyPr wrap="square">
            <a:noAutofit/>
          </a:bodyPr>
          <a:lstStyle>
            <a:lvl1pPr marL="0" indent="0" algn="ctr">
              <a:buNone/>
              <a:defRPr sz="2400">
                <a:solidFill>
                  <a:schemeClr val="tx1">
                    <a:lumMod val="50000"/>
                    <a:lumOff val="50000"/>
                  </a:schemeClr>
                </a:solidFill>
              </a:defRPr>
            </a:lvl1pPr>
          </a:lstStyle>
          <a:p>
            <a:endParaRPr lang="id-ID"/>
          </a:p>
        </p:txBody>
      </p:sp>
      <p:sp>
        <p:nvSpPr>
          <p:cNvPr id="29" name="Picture Placeholder 28"/>
          <p:cNvSpPr>
            <a:spLocks noGrp="1"/>
          </p:cNvSpPr>
          <p:nvPr>
            <p:ph type="pic" sz="quarter" idx="11"/>
          </p:nvPr>
        </p:nvSpPr>
        <p:spPr>
          <a:xfrm>
            <a:off x="13418778" y="2792395"/>
            <a:ext cx="3422140" cy="3955808"/>
          </a:xfrm>
          <a:custGeom>
            <a:avLst/>
            <a:gdLst>
              <a:gd name="connsiteX0" fmla="*/ 89249 w 3422140"/>
              <a:gd name="connsiteY0" fmla="*/ 0 h 3955808"/>
              <a:gd name="connsiteX1" fmla="*/ 3332891 w 3422140"/>
              <a:gd name="connsiteY1" fmla="*/ 0 h 3955808"/>
              <a:gd name="connsiteX2" fmla="*/ 3422140 w 3422140"/>
              <a:gd name="connsiteY2" fmla="*/ 89249 h 3955808"/>
              <a:gd name="connsiteX3" fmla="*/ 3422140 w 3422140"/>
              <a:gd name="connsiteY3" fmla="*/ 3866559 h 3955808"/>
              <a:gd name="connsiteX4" fmla="*/ 3332891 w 3422140"/>
              <a:gd name="connsiteY4" fmla="*/ 3955808 h 3955808"/>
              <a:gd name="connsiteX5" fmla="*/ 89249 w 3422140"/>
              <a:gd name="connsiteY5" fmla="*/ 3955808 h 3955808"/>
              <a:gd name="connsiteX6" fmla="*/ 0 w 3422140"/>
              <a:gd name="connsiteY6" fmla="*/ 3866559 h 3955808"/>
              <a:gd name="connsiteX7" fmla="*/ 0 w 3422140"/>
              <a:gd name="connsiteY7" fmla="*/ 89249 h 3955808"/>
              <a:gd name="connsiteX8" fmla="*/ 89249 w 3422140"/>
              <a:gd name="connsiteY8" fmla="*/ 0 h 39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140" h="3955808">
                <a:moveTo>
                  <a:pt x="89249" y="0"/>
                </a:moveTo>
                <a:lnTo>
                  <a:pt x="3332891" y="0"/>
                </a:lnTo>
                <a:cubicBezTo>
                  <a:pt x="3382182" y="0"/>
                  <a:pt x="3422140" y="39958"/>
                  <a:pt x="3422140" y="89249"/>
                </a:cubicBezTo>
                <a:lnTo>
                  <a:pt x="3422140" y="3866559"/>
                </a:lnTo>
                <a:cubicBezTo>
                  <a:pt x="3422140" y="3915850"/>
                  <a:pt x="3382182" y="3955808"/>
                  <a:pt x="3332891" y="3955808"/>
                </a:cubicBezTo>
                <a:lnTo>
                  <a:pt x="89249" y="3955808"/>
                </a:lnTo>
                <a:cubicBezTo>
                  <a:pt x="39958" y="3955808"/>
                  <a:pt x="0" y="3915850"/>
                  <a:pt x="0" y="3866559"/>
                </a:cubicBezTo>
                <a:lnTo>
                  <a:pt x="0" y="89249"/>
                </a:lnTo>
                <a:cubicBezTo>
                  <a:pt x="0" y="39958"/>
                  <a:pt x="39958" y="0"/>
                  <a:pt x="89249" y="0"/>
                </a:cubicBezTo>
                <a:close/>
              </a:path>
            </a:pathLst>
          </a:custGeom>
          <a:solidFill>
            <a:srgbClr val="F8F8F8"/>
          </a:solidFill>
          <a:effectLst>
            <a:outerShdw blurRad="635000" dist="762000" dir="5400000" sx="80000" sy="80000" algn="t" rotWithShape="0">
              <a:prstClr val="black">
                <a:alpha val="40000"/>
              </a:prstClr>
            </a:outerShdw>
          </a:effectLst>
        </p:spPr>
        <p:txBody>
          <a:bodyPr wrap="square">
            <a:noAutofit/>
          </a:bodyPr>
          <a:lstStyle>
            <a:lvl1pPr marL="0" indent="0" algn="ctr">
              <a:buNone/>
              <a:defRPr sz="2400">
                <a:solidFill>
                  <a:schemeClr val="tx1">
                    <a:lumMod val="50000"/>
                    <a:lumOff val="50000"/>
                  </a:schemeClr>
                </a:solidFill>
              </a:defRPr>
            </a:lvl1pPr>
          </a:lstStyle>
          <a:p>
            <a:endParaRPr lang="id-ID"/>
          </a:p>
        </p:txBody>
      </p:sp>
      <p:sp>
        <p:nvSpPr>
          <p:cNvPr id="30" name="Picture Placeholder 29"/>
          <p:cNvSpPr>
            <a:spLocks noGrp="1"/>
          </p:cNvSpPr>
          <p:nvPr>
            <p:ph type="pic" sz="quarter" idx="12"/>
          </p:nvPr>
        </p:nvSpPr>
        <p:spPr>
          <a:xfrm>
            <a:off x="17112671" y="2792395"/>
            <a:ext cx="3422140" cy="3955808"/>
          </a:xfrm>
          <a:custGeom>
            <a:avLst/>
            <a:gdLst>
              <a:gd name="connsiteX0" fmla="*/ 89249 w 3422140"/>
              <a:gd name="connsiteY0" fmla="*/ 0 h 3955808"/>
              <a:gd name="connsiteX1" fmla="*/ 3332891 w 3422140"/>
              <a:gd name="connsiteY1" fmla="*/ 0 h 3955808"/>
              <a:gd name="connsiteX2" fmla="*/ 3422140 w 3422140"/>
              <a:gd name="connsiteY2" fmla="*/ 89249 h 3955808"/>
              <a:gd name="connsiteX3" fmla="*/ 3422140 w 3422140"/>
              <a:gd name="connsiteY3" fmla="*/ 3866559 h 3955808"/>
              <a:gd name="connsiteX4" fmla="*/ 3332891 w 3422140"/>
              <a:gd name="connsiteY4" fmla="*/ 3955808 h 3955808"/>
              <a:gd name="connsiteX5" fmla="*/ 89249 w 3422140"/>
              <a:gd name="connsiteY5" fmla="*/ 3955808 h 3955808"/>
              <a:gd name="connsiteX6" fmla="*/ 0 w 3422140"/>
              <a:gd name="connsiteY6" fmla="*/ 3866559 h 3955808"/>
              <a:gd name="connsiteX7" fmla="*/ 0 w 3422140"/>
              <a:gd name="connsiteY7" fmla="*/ 89249 h 3955808"/>
              <a:gd name="connsiteX8" fmla="*/ 89249 w 3422140"/>
              <a:gd name="connsiteY8" fmla="*/ 0 h 395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140" h="3955808">
                <a:moveTo>
                  <a:pt x="89249" y="0"/>
                </a:moveTo>
                <a:lnTo>
                  <a:pt x="3332891" y="0"/>
                </a:lnTo>
                <a:cubicBezTo>
                  <a:pt x="3382182" y="0"/>
                  <a:pt x="3422140" y="39958"/>
                  <a:pt x="3422140" y="89249"/>
                </a:cubicBezTo>
                <a:lnTo>
                  <a:pt x="3422140" y="3866559"/>
                </a:lnTo>
                <a:cubicBezTo>
                  <a:pt x="3422140" y="3915850"/>
                  <a:pt x="3382182" y="3955808"/>
                  <a:pt x="3332891" y="3955808"/>
                </a:cubicBezTo>
                <a:lnTo>
                  <a:pt x="89249" y="3955808"/>
                </a:lnTo>
                <a:cubicBezTo>
                  <a:pt x="39958" y="3955808"/>
                  <a:pt x="0" y="3915850"/>
                  <a:pt x="0" y="3866559"/>
                </a:cubicBezTo>
                <a:lnTo>
                  <a:pt x="0" y="89249"/>
                </a:lnTo>
                <a:cubicBezTo>
                  <a:pt x="0" y="39958"/>
                  <a:pt x="39958" y="0"/>
                  <a:pt x="89249" y="0"/>
                </a:cubicBezTo>
                <a:close/>
              </a:path>
            </a:pathLst>
          </a:custGeom>
          <a:solidFill>
            <a:srgbClr val="F8F8F8"/>
          </a:solidFill>
          <a:effectLst>
            <a:outerShdw blurRad="635000" dist="762000" dir="5400000" sx="80000" sy="80000" algn="t" rotWithShape="0">
              <a:prstClr val="black">
                <a:alpha val="40000"/>
              </a:prstClr>
            </a:outerShdw>
          </a:effectLst>
        </p:spPr>
        <p:txBody>
          <a:bodyPr wrap="square">
            <a:noAutofit/>
          </a:bodyPr>
          <a:lstStyle>
            <a:lvl1pPr marL="0" indent="0" algn="ctr">
              <a:buNone/>
              <a:defRPr sz="24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anim calcmode="lin" valueType="num">
                                      <p:cBhvr>
                                        <p:cTn id="22" dur="500" fill="hold"/>
                                        <p:tgtEl>
                                          <p:spTgt spid="30"/>
                                        </p:tgtEl>
                                        <p:attrNameLst>
                                          <p:attrName>ppt_x</p:attrName>
                                        </p:attrNameLst>
                                      </p:cBhvr>
                                      <p:tavLst>
                                        <p:tav tm="0">
                                          <p:val>
                                            <p:strVal val="#ppt_x"/>
                                          </p:val>
                                        </p:tav>
                                        <p:tav tm="100000">
                                          <p:val>
                                            <p:strVal val="#ppt_x"/>
                                          </p:val>
                                        </p:tav>
                                      </p:tavLst>
                                    </p:anim>
                                    <p:anim calcmode="lin" valueType="num">
                                      <p:cBhvr>
                                        <p:cTn id="2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10437813" y="-589940"/>
            <a:ext cx="6273800" cy="4733925"/>
          </a:xfrm>
          <a:prstGeom prst="rect">
            <a:avLst/>
          </a:prstGeom>
          <a:solidFill>
            <a:schemeClr val="bg1">
              <a:lumMod val="95000"/>
              <a:alpha val="46000"/>
            </a:schemeClr>
          </a:solidFill>
        </p:spPr>
        <p:txBody>
          <a:bodyPr/>
          <a:lstStyle>
            <a:lvl1pPr marL="0" indent="0" algn="ctr">
              <a:buNone/>
              <a:defRPr sz="3200">
                <a:solidFill>
                  <a:schemeClr val="tx1">
                    <a:lumMod val="50000"/>
                    <a:lumOff val="50000"/>
                  </a:schemeClr>
                </a:solidFill>
              </a:defRPr>
            </a:lvl1pPr>
          </a:lstStyle>
          <a:p>
            <a:endParaRPr lang="id-ID"/>
          </a:p>
        </p:txBody>
      </p:sp>
      <p:sp>
        <p:nvSpPr>
          <p:cNvPr id="9" name="Picture Placeholder 3"/>
          <p:cNvSpPr>
            <a:spLocks noGrp="1"/>
          </p:cNvSpPr>
          <p:nvPr>
            <p:ph type="pic" sz="quarter" idx="12"/>
          </p:nvPr>
        </p:nvSpPr>
        <p:spPr>
          <a:xfrm>
            <a:off x="10437813" y="6828815"/>
            <a:ext cx="6273800" cy="4733925"/>
          </a:xfrm>
          <a:prstGeom prst="rect">
            <a:avLst/>
          </a:prstGeom>
          <a:solidFill>
            <a:schemeClr val="bg1">
              <a:lumMod val="95000"/>
              <a:alpha val="46000"/>
            </a:schemeClr>
          </a:solidFill>
        </p:spPr>
        <p:txBody>
          <a:bodyPr/>
          <a:lstStyle>
            <a:lvl1pPr marL="0" indent="0" algn="ctr">
              <a:buNone/>
              <a:defRPr sz="3200">
                <a:solidFill>
                  <a:schemeClr val="tx1">
                    <a:lumMod val="50000"/>
                    <a:lumOff val="50000"/>
                  </a:schemeClr>
                </a:solidFill>
              </a:defRPr>
            </a:lvl1pPr>
          </a:lstStyle>
          <a:p>
            <a:endParaRPr lang="id-ID"/>
          </a:p>
        </p:txBody>
      </p:sp>
      <p:sp>
        <p:nvSpPr>
          <p:cNvPr id="4" name="Picture Placeholder 3"/>
          <p:cNvSpPr>
            <a:spLocks noGrp="1"/>
          </p:cNvSpPr>
          <p:nvPr>
            <p:ph type="pic" sz="quarter" idx="10"/>
          </p:nvPr>
        </p:nvSpPr>
        <p:spPr>
          <a:xfrm>
            <a:off x="10246138" y="3079585"/>
            <a:ext cx="6657150" cy="5023182"/>
          </a:xfrm>
          <a:prstGeom prst="rect">
            <a:avLst/>
          </a:prstGeom>
          <a:solidFill>
            <a:schemeClr val="bg1">
              <a:lumMod val="95000"/>
              <a:alpha val="46000"/>
            </a:schemeClr>
          </a:solidFill>
        </p:spPr>
        <p:txBody>
          <a:bodyPr/>
          <a:lstStyle>
            <a:lvl1pPr marL="0" indent="0" algn="ctr">
              <a:buNone/>
              <a:defRPr sz="32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1" decel="100000" fill="hold" grpId="0" nodeType="withEffect">
                                  <p:stCondLst>
                                    <p:cond delay="75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ppt_x"/>
                                          </p:val>
                                        </p:tav>
                                        <p:tav tm="100000">
                                          <p:val>
                                            <p:strVal val="#ppt_x"/>
                                          </p:val>
                                        </p:tav>
                                      </p:tavLst>
                                    </p:anim>
                                    <p:anim calcmode="lin" valueType="num">
                                      <p:cBhvr additive="base">
                                        <p:cTn id="11" dur="750" fill="hold"/>
                                        <p:tgtEl>
                                          <p:spTgt spid="8"/>
                                        </p:tgtEl>
                                        <p:attrNameLst>
                                          <p:attrName>ppt_y</p:attrName>
                                        </p:attrNameLst>
                                      </p:cBhvr>
                                      <p:tavLst>
                                        <p:tav tm="0">
                                          <p:val>
                                            <p:strVal val="0-#ppt_h/2"/>
                                          </p:val>
                                        </p:tav>
                                        <p:tav tm="100000">
                                          <p:val>
                                            <p:strVal val="#ppt_y"/>
                                          </p:val>
                                        </p:tav>
                                      </p:tavLst>
                                    </p:anim>
                                  </p:childTnLst>
                                </p:cTn>
                              </p:par>
                              <p:par>
                                <p:cTn id="12" presetID="2" presetClass="entr" presetSubtype="4" decel="100000" fill="hold" grpId="0" nodeType="withEffect">
                                  <p:stCondLst>
                                    <p:cond delay="7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750" fill="hold"/>
                                        <p:tgtEl>
                                          <p:spTgt spid="9"/>
                                        </p:tgtEl>
                                        <p:attrNameLst>
                                          <p:attrName>ppt_x</p:attrName>
                                        </p:attrNameLst>
                                      </p:cBhvr>
                                      <p:tavLst>
                                        <p:tav tm="0">
                                          <p:val>
                                            <p:strVal val="#ppt_x"/>
                                          </p:val>
                                        </p:tav>
                                        <p:tav tm="100000">
                                          <p:val>
                                            <p:strVal val="#ppt_x"/>
                                          </p:val>
                                        </p:tav>
                                      </p:tavLst>
                                    </p:anim>
                                    <p:anim calcmode="lin" valueType="num">
                                      <p:cBhvr additive="base">
                                        <p:cTn id="15"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13"/>
          <p:cNvSpPr>
            <a:spLocks noGrp="1"/>
          </p:cNvSpPr>
          <p:nvPr>
            <p:ph type="pic" sz="quarter" idx="17"/>
          </p:nvPr>
        </p:nvSpPr>
        <p:spPr>
          <a:xfrm>
            <a:off x="8579167" y="3007995"/>
            <a:ext cx="3011806" cy="5162118"/>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a:innerShdw blurRad="127000">
              <a:schemeClr val="tx1">
                <a:lumMod val="75000"/>
                <a:lumOff val="25000"/>
              </a:schemeClr>
            </a:innerShdw>
          </a:effectLst>
        </p:spPr>
        <p:txBody>
          <a:bodyPr wrap="square">
            <a:noAutofit/>
          </a:bodyPr>
          <a:lstStyle>
            <a:lvl1pPr marL="0" indent="0" algn="ctr">
              <a:buNone/>
              <a:defRPr sz="2800">
                <a:solidFill>
                  <a:schemeClr val="tx1">
                    <a:lumMod val="50000"/>
                    <a:lumOff val="50000"/>
                  </a:schemeClr>
                </a:solidFill>
              </a:defRPr>
            </a:lvl1pPr>
          </a:lstStyle>
          <a:p>
            <a:endParaRPr lang="id-ID"/>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7" Type="http://schemas.openxmlformats.org/officeDocument/2006/relationships/theme" Target="../theme/theme1.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p:cNvSpPr/>
          <p:nvPr userDrawn="1"/>
        </p:nvSpPr>
        <p:spPr>
          <a:xfrm>
            <a:off x="-1109454" y="7298604"/>
            <a:ext cx="1754660" cy="175466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userDrawn="1"/>
        </p:nvSpPr>
        <p:spPr>
          <a:xfrm>
            <a:off x="4798317" y="7100896"/>
            <a:ext cx="197708" cy="197708"/>
          </a:xfrm>
          <a:prstGeom prst="ellipse">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Diamond 8"/>
          <p:cNvSpPr/>
          <p:nvPr userDrawn="1"/>
        </p:nvSpPr>
        <p:spPr>
          <a:xfrm>
            <a:off x="9227129" y="4903367"/>
            <a:ext cx="326242" cy="326242"/>
          </a:xfrm>
          <a:prstGeom prst="diamond">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userDrawn="1"/>
        </p:nvSpPr>
        <p:spPr>
          <a:xfrm rot="10800000" flipV="1">
            <a:off x="17248466" y="336549"/>
            <a:ext cx="1783356" cy="1015663"/>
          </a:xfrm>
          <a:prstGeom prst="rect">
            <a:avLst/>
          </a:prstGeom>
          <a:noFill/>
        </p:spPr>
        <p:txBody>
          <a:bodyPr wrap="square" rtlCol="0">
            <a:spAutoFit/>
          </a:bodyPr>
          <a:lstStyle/>
          <a:p>
            <a:pPr algn="ctr"/>
            <a:fld id="{260E2A6B-A809-4840-BF14-8648BC0BDF87}" type="slidenum">
              <a:rPr lang="id-ID" sz="6000" b="1" i="0" smtClean="0">
                <a:solidFill>
                  <a:schemeClr val="bg1">
                    <a:lumMod val="95000"/>
                  </a:schemeClr>
                </a:solidFill>
                <a:latin typeface="Geomanist Regular" panose="02000503000000020004" pitchFamily="50" charset="0"/>
                <a:ea typeface="Roboto Condensed" panose="02000000000000000000" pitchFamily="2" charset="0"/>
                <a:cs typeface="Segoe UI" panose="020B0502040204020203" pitchFamily="34" charset="0"/>
              </a:rPr>
            </a:fld>
            <a:endParaRPr lang="id-ID" sz="11500" b="1" i="0" dirty="0">
              <a:solidFill>
                <a:schemeClr val="bg1">
                  <a:lumMod val="95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nvGrpSpPr>
          <p:cNvPr id="11" name="Group 10"/>
          <p:cNvGrpSpPr/>
          <p:nvPr userDrawn="1"/>
        </p:nvGrpSpPr>
        <p:grpSpPr>
          <a:xfrm>
            <a:off x="9197982" y="10084519"/>
            <a:ext cx="1081074" cy="223104"/>
            <a:chOff x="9091626" y="9849739"/>
            <a:chExt cx="1081074" cy="223104"/>
          </a:xfrm>
        </p:grpSpPr>
        <p:sp>
          <p:nvSpPr>
            <p:cNvPr id="12" name="Freeform 75"/>
            <p:cNvSpPr>
              <a:spLocks noChangeArrowheads="1"/>
            </p:cNvSpPr>
            <p:nvPr userDrawn="1"/>
          </p:nvSpPr>
          <p:spPr bwMode="auto">
            <a:xfrm>
              <a:off x="9091626" y="9849739"/>
              <a:ext cx="120133" cy="223104"/>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lumMod val="85000"/>
              </a:schemeClr>
            </a:solidFill>
            <a:ln>
              <a:noFill/>
            </a:ln>
            <a:effectLst/>
          </p:spPr>
          <p:txBody>
            <a:bodyPr wrap="none" lIns="34290" tIns="17145" rIns="34290" bIns="17145" anchor="ctr"/>
            <a:lstStyle/>
            <a:p>
              <a:endParaRPr lang="en-US" dirty="0">
                <a:solidFill>
                  <a:schemeClr val="bg1">
                    <a:lumMod val="85000"/>
                  </a:schemeClr>
                </a:solidFill>
              </a:endParaRPr>
            </a:p>
          </p:txBody>
        </p:sp>
        <p:sp>
          <p:nvSpPr>
            <p:cNvPr id="13" name="Freeform 85"/>
            <p:cNvSpPr>
              <a:spLocks noChangeArrowheads="1"/>
            </p:cNvSpPr>
            <p:nvPr userDrawn="1"/>
          </p:nvSpPr>
          <p:spPr bwMode="auto">
            <a:xfrm>
              <a:off x="9475340" y="9870477"/>
              <a:ext cx="225966" cy="18162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lumMod val="85000"/>
              </a:schemeClr>
            </a:solidFill>
            <a:ln>
              <a:noFill/>
            </a:ln>
            <a:effectLst/>
          </p:spPr>
          <p:txBody>
            <a:bodyPr wrap="none" lIns="34290" tIns="17145" rIns="34290" bIns="17145" anchor="ctr"/>
            <a:lstStyle/>
            <a:p>
              <a:endParaRPr lang="en-US" dirty="0">
                <a:solidFill>
                  <a:schemeClr val="bg1">
                    <a:lumMod val="85000"/>
                  </a:schemeClr>
                </a:solidFill>
              </a:endParaRPr>
            </a:p>
          </p:txBody>
        </p:sp>
        <p:grpSp>
          <p:nvGrpSpPr>
            <p:cNvPr id="14" name="Group 13"/>
            <p:cNvGrpSpPr/>
            <p:nvPr/>
          </p:nvGrpSpPr>
          <p:grpSpPr>
            <a:xfrm>
              <a:off x="9964887" y="9857554"/>
              <a:ext cx="207813" cy="207474"/>
              <a:chOff x="2110189" y="863994"/>
              <a:chExt cx="724256" cy="723073"/>
            </a:xfrm>
          </p:grpSpPr>
          <p:grpSp>
            <p:nvGrpSpPr>
              <p:cNvPr id="15" name="Group 14"/>
              <p:cNvGrpSpPr/>
              <p:nvPr/>
            </p:nvGrpSpPr>
            <p:grpSpPr>
              <a:xfrm>
                <a:off x="2110189" y="863994"/>
                <a:ext cx="724256" cy="723073"/>
                <a:chOff x="2110189" y="863994"/>
                <a:chExt cx="724256" cy="723073"/>
              </a:xfrm>
            </p:grpSpPr>
            <p:sp>
              <p:nvSpPr>
                <p:cNvPr id="17" name="Freeform 5"/>
                <p:cNvSpPr>
                  <a:spLocks noEditPoints="1"/>
                </p:cNvSpPr>
                <p:nvPr/>
              </p:nvSpPr>
              <p:spPr bwMode="auto">
                <a:xfrm>
                  <a:off x="2110189" y="863994"/>
                  <a:ext cx="724256" cy="723073"/>
                </a:xfrm>
                <a:custGeom>
                  <a:avLst/>
                  <a:gdLst>
                    <a:gd name="T0" fmla="*/ 1263 w 4293"/>
                    <a:gd name="T1" fmla="*/ 4274 h 4286"/>
                    <a:gd name="T2" fmla="*/ 919 w 4293"/>
                    <a:gd name="T3" fmla="*/ 4230 h 4286"/>
                    <a:gd name="T4" fmla="*/ 634 w 4293"/>
                    <a:gd name="T5" fmla="*/ 4126 h 4286"/>
                    <a:gd name="T6" fmla="*/ 360 w 4293"/>
                    <a:gd name="T7" fmla="*/ 3926 h 4286"/>
                    <a:gd name="T8" fmla="*/ 188 w 4293"/>
                    <a:gd name="T9" fmla="*/ 3702 h 4286"/>
                    <a:gd name="T10" fmla="*/ 74 w 4293"/>
                    <a:gd name="T11" fmla="*/ 3430 h 4286"/>
                    <a:gd name="T12" fmla="*/ 14 w 4293"/>
                    <a:gd name="T13" fmla="*/ 3027 h 4286"/>
                    <a:gd name="T14" fmla="*/ 0 w 4293"/>
                    <a:gd name="T15" fmla="*/ 2143 h 4286"/>
                    <a:gd name="T16" fmla="*/ 18 w 4293"/>
                    <a:gd name="T17" fmla="*/ 1183 h 4286"/>
                    <a:gd name="T18" fmla="*/ 92 w 4293"/>
                    <a:gd name="T19" fmla="*/ 796 h 4286"/>
                    <a:gd name="T20" fmla="*/ 216 w 4293"/>
                    <a:gd name="T21" fmla="*/ 536 h 4286"/>
                    <a:gd name="T22" fmla="*/ 404 w 4293"/>
                    <a:gd name="T23" fmla="*/ 318 h 4286"/>
                    <a:gd name="T24" fmla="*/ 686 w 4293"/>
                    <a:gd name="T25" fmla="*/ 134 h 4286"/>
                    <a:gd name="T26" fmla="*/ 981 w 4293"/>
                    <a:gd name="T27" fmla="*/ 44 h 4286"/>
                    <a:gd name="T28" fmla="*/ 1415 w 4293"/>
                    <a:gd name="T29" fmla="*/ 6 h 4286"/>
                    <a:gd name="T30" fmla="*/ 2722 w 4293"/>
                    <a:gd name="T31" fmla="*/ 2 h 4286"/>
                    <a:gd name="T32" fmla="*/ 3248 w 4293"/>
                    <a:gd name="T33" fmla="*/ 32 h 4286"/>
                    <a:gd name="T34" fmla="*/ 3552 w 4293"/>
                    <a:gd name="T35" fmla="*/ 112 h 4286"/>
                    <a:gd name="T36" fmla="*/ 3847 w 4293"/>
                    <a:gd name="T37" fmla="*/ 280 h 4286"/>
                    <a:gd name="T38" fmla="*/ 4045 w 4293"/>
                    <a:gd name="T39" fmla="*/ 490 h 4286"/>
                    <a:gd name="T40" fmla="*/ 4181 w 4293"/>
                    <a:gd name="T41" fmla="*/ 740 h 4286"/>
                    <a:gd name="T42" fmla="*/ 4269 w 4293"/>
                    <a:gd name="T43" fmla="*/ 1111 h 4286"/>
                    <a:gd name="T44" fmla="*/ 4293 w 4293"/>
                    <a:gd name="T45" fmla="*/ 1793 h 4286"/>
                    <a:gd name="T46" fmla="*/ 4281 w 4293"/>
                    <a:gd name="T47" fmla="*/ 3027 h 4286"/>
                    <a:gd name="T48" fmla="*/ 4237 w 4293"/>
                    <a:gd name="T49" fmla="*/ 3370 h 4286"/>
                    <a:gd name="T50" fmla="*/ 4133 w 4293"/>
                    <a:gd name="T51" fmla="*/ 3654 h 4286"/>
                    <a:gd name="T52" fmla="*/ 3933 w 4293"/>
                    <a:gd name="T53" fmla="*/ 3926 h 4286"/>
                    <a:gd name="T54" fmla="*/ 3709 w 4293"/>
                    <a:gd name="T55" fmla="*/ 4100 h 4286"/>
                    <a:gd name="T56" fmla="*/ 3436 w 4293"/>
                    <a:gd name="T57" fmla="*/ 4214 h 4286"/>
                    <a:gd name="T58" fmla="*/ 3032 w 4293"/>
                    <a:gd name="T59" fmla="*/ 4274 h 4286"/>
                    <a:gd name="T60" fmla="*/ 2148 w 4293"/>
                    <a:gd name="T61" fmla="*/ 4286 h 4286"/>
                    <a:gd name="T62" fmla="*/ 1281 w 4293"/>
                    <a:gd name="T63" fmla="*/ 400 h 4286"/>
                    <a:gd name="T64" fmla="*/ 987 w 4293"/>
                    <a:gd name="T65" fmla="*/ 440 h 4286"/>
                    <a:gd name="T66" fmla="*/ 813 w 4293"/>
                    <a:gd name="T67" fmla="*/ 504 h 4286"/>
                    <a:gd name="T68" fmla="*/ 634 w 4293"/>
                    <a:gd name="T69" fmla="*/ 634 h 4286"/>
                    <a:gd name="T70" fmla="*/ 522 w 4293"/>
                    <a:gd name="T71" fmla="*/ 778 h 4286"/>
                    <a:gd name="T72" fmla="*/ 452 w 4293"/>
                    <a:gd name="T73" fmla="*/ 944 h 4286"/>
                    <a:gd name="T74" fmla="*/ 400 w 4293"/>
                    <a:gd name="T75" fmla="*/ 1277 h 4286"/>
                    <a:gd name="T76" fmla="*/ 388 w 4293"/>
                    <a:gd name="T77" fmla="*/ 2143 h 4286"/>
                    <a:gd name="T78" fmla="*/ 406 w 4293"/>
                    <a:gd name="T79" fmla="*/ 3083 h 4286"/>
                    <a:gd name="T80" fmla="*/ 464 w 4293"/>
                    <a:gd name="T81" fmla="*/ 3376 h 4286"/>
                    <a:gd name="T82" fmla="*/ 542 w 4293"/>
                    <a:gd name="T83" fmla="*/ 3538 h 4286"/>
                    <a:gd name="T84" fmla="*/ 662 w 4293"/>
                    <a:gd name="T85" fmla="*/ 3680 h 4286"/>
                    <a:gd name="T86" fmla="*/ 847 w 4293"/>
                    <a:gd name="T87" fmla="*/ 3798 h 4286"/>
                    <a:gd name="T88" fmla="*/ 1031 w 4293"/>
                    <a:gd name="T89" fmla="*/ 3858 h 4286"/>
                    <a:gd name="T90" fmla="*/ 1431 w 4293"/>
                    <a:gd name="T91" fmla="*/ 3892 h 4286"/>
                    <a:gd name="T92" fmla="*/ 2712 w 4293"/>
                    <a:gd name="T93" fmla="*/ 3896 h 4286"/>
                    <a:gd name="T94" fmla="*/ 3212 w 4293"/>
                    <a:gd name="T95" fmla="*/ 3866 h 4286"/>
                    <a:gd name="T96" fmla="*/ 3412 w 4293"/>
                    <a:gd name="T97" fmla="*/ 3812 h 4286"/>
                    <a:gd name="T98" fmla="*/ 3603 w 4293"/>
                    <a:gd name="T99" fmla="*/ 3704 h 4286"/>
                    <a:gd name="T100" fmla="*/ 3733 w 4293"/>
                    <a:gd name="T101" fmla="*/ 3568 h 4286"/>
                    <a:gd name="T102" fmla="*/ 3819 w 4293"/>
                    <a:gd name="T103" fmla="*/ 3406 h 4286"/>
                    <a:gd name="T104" fmla="*/ 3881 w 4293"/>
                    <a:gd name="T105" fmla="*/ 3149 h 4286"/>
                    <a:gd name="T106" fmla="*/ 3905 w 4293"/>
                    <a:gd name="T107" fmla="*/ 2487 h 4286"/>
                    <a:gd name="T108" fmla="*/ 3893 w 4293"/>
                    <a:gd name="T109" fmla="*/ 1277 h 4286"/>
                    <a:gd name="T110" fmla="*/ 3853 w 4293"/>
                    <a:gd name="T111" fmla="*/ 984 h 4286"/>
                    <a:gd name="T112" fmla="*/ 3789 w 4293"/>
                    <a:gd name="T113" fmla="*/ 810 h 4286"/>
                    <a:gd name="T114" fmla="*/ 3659 w 4293"/>
                    <a:gd name="T115" fmla="*/ 634 h 4286"/>
                    <a:gd name="T116" fmla="*/ 3514 w 4293"/>
                    <a:gd name="T117" fmla="*/ 520 h 4286"/>
                    <a:gd name="T118" fmla="*/ 3348 w 4293"/>
                    <a:gd name="T119" fmla="*/ 450 h 4286"/>
                    <a:gd name="T120" fmla="*/ 3014 w 4293"/>
                    <a:gd name="T121" fmla="*/ 400 h 4286"/>
                    <a:gd name="T122" fmla="*/ 2148 w 4293"/>
                    <a:gd name="T123" fmla="*/ 386 h 4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93" h="4286">
                      <a:moveTo>
                        <a:pt x="2148" y="4286"/>
                      </a:moveTo>
                      <a:lnTo>
                        <a:pt x="2148" y="4286"/>
                      </a:lnTo>
                      <a:lnTo>
                        <a:pt x="1797" y="4286"/>
                      </a:lnTo>
                      <a:lnTo>
                        <a:pt x="1573" y="4284"/>
                      </a:lnTo>
                      <a:lnTo>
                        <a:pt x="1415" y="4280"/>
                      </a:lnTo>
                      <a:lnTo>
                        <a:pt x="1263" y="4274"/>
                      </a:lnTo>
                      <a:lnTo>
                        <a:pt x="1263" y="4274"/>
                      </a:lnTo>
                      <a:lnTo>
                        <a:pt x="1187" y="4270"/>
                      </a:lnTo>
                      <a:lnTo>
                        <a:pt x="1115" y="4262"/>
                      </a:lnTo>
                      <a:lnTo>
                        <a:pt x="1047" y="4254"/>
                      </a:lnTo>
                      <a:lnTo>
                        <a:pt x="981" y="4242"/>
                      </a:lnTo>
                      <a:lnTo>
                        <a:pt x="919" y="4230"/>
                      </a:lnTo>
                      <a:lnTo>
                        <a:pt x="859" y="4214"/>
                      </a:lnTo>
                      <a:lnTo>
                        <a:pt x="799" y="4196"/>
                      </a:lnTo>
                      <a:lnTo>
                        <a:pt x="741" y="4174"/>
                      </a:lnTo>
                      <a:lnTo>
                        <a:pt x="741" y="4174"/>
                      </a:lnTo>
                      <a:lnTo>
                        <a:pt x="686" y="4152"/>
                      </a:lnTo>
                      <a:lnTo>
                        <a:pt x="634" y="4126"/>
                      </a:lnTo>
                      <a:lnTo>
                        <a:pt x="584" y="4100"/>
                      </a:lnTo>
                      <a:lnTo>
                        <a:pt x="536" y="4070"/>
                      </a:lnTo>
                      <a:lnTo>
                        <a:pt x="492" y="4040"/>
                      </a:lnTo>
                      <a:lnTo>
                        <a:pt x="446" y="4004"/>
                      </a:lnTo>
                      <a:lnTo>
                        <a:pt x="404" y="3968"/>
                      </a:lnTo>
                      <a:lnTo>
                        <a:pt x="360" y="3926"/>
                      </a:lnTo>
                      <a:lnTo>
                        <a:pt x="360" y="3926"/>
                      </a:lnTo>
                      <a:lnTo>
                        <a:pt x="320" y="3884"/>
                      </a:lnTo>
                      <a:lnTo>
                        <a:pt x="282" y="3840"/>
                      </a:lnTo>
                      <a:lnTo>
                        <a:pt x="248" y="3796"/>
                      </a:lnTo>
                      <a:lnTo>
                        <a:pt x="216" y="3750"/>
                      </a:lnTo>
                      <a:lnTo>
                        <a:pt x="188" y="3702"/>
                      </a:lnTo>
                      <a:lnTo>
                        <a:pt x="160" y="3654"/>
                      </a:lnTo>
                      <a:lnTo>
                        <a:pt x="136" y="3602"/>
                      </a:lnTo>
                      <a:lnTo>
                        <a:pt x="114" y="3546"/>
                      </a:lnTo>
                      <a:lnTo>
                        <a:pt x="114" y="3546"/>
                      </a:lnTo>
                      <a:lnTo>
                        <a:pt x="92" y="3488"/>
                      </a:lnTo>
                      <a:lnTo>
                        <a:pt x="74" y="3430"/>
                      </a:lnTo>
                      <a:lnTo>
                        <a:pt x="58" y="3370"/>
                      </a:lnTo>
                      <a:lnTo>
                        <a:pt x="44" y="3306"/>
                      </a:lnTo>
                      <a:lnTo>
                        <a:pt x="34" y="3242"/>
                      </a:lnTo>
                      <a:lnTo>
                        <a:pt x="24" y="3175"/>
                      </a:lnTo>
                      <a:lnTo>
                        <a:pt x="18" y="3103"/>
                      </a:lnTo>
                      <a:lnTo>
                        <a:pt x="14" y="3027"/>
                      </a:lnTo>
                      <a:lnTo>
                        <a:pt x="14" y="3027"/>
                      </a:lnTo>
                      <a:lnTo>
                        <a:pt x="8" y="2873"/>
                      </a:lnTo>
                      <a:lnTo>
                        <a:pt x="4" y="2717"/>
                      </a:lnTo>
                      <a:lnTo>
                        <a:pt x="2" y="2493"/>
                      </a:lnTo>
                      <a:lnTo>
                        <a:pt x="0" y="2143"/>
                      </a:lnTo>
                      <a:lnTo>
                        <a:pt x="0" y="2143"/>
                      </a:lnTo>
                      <a:lnTo>
                        <a:pt x="2" y="1793"/>
                      </a:lnTo>
                      <a:lnTo>
                        <a:pt x="4" y="1569"/>
                      </a:lnTo>
                      <a:lnTo>
                        <a:pt x="8" y="1411"/>
                      </a:lnTo>
                      <a:lnTo>
                        <a:pt x="14" y="1259"/>
                      </a:lnTo>
                      <a:lnTo>
                        <a:pt x="14" y="1259"/>
                      </a:lnTo>
                      <a:lnTo>
                        <a:pt x="18" y="1183"/>
                      </a:lnTo>
                      <a:lnTo>
                        <a:pt x="24" y="1111"/>
                      </a:lnTo>
                      <a:lnTo>
                        <a:pt x="34" y="1044"/>
                      </a:lnTo>
                      <a:lnTo>
                        <a:pt x="44" y="980"/>
                      </a:lnTo>
                      <a:lnTo>
                        <a:pt x="58" y="916"/>
                      </a:lnTo>
                      <a:lnTo>
                        <a:pt x="74" y="856"/>
                      </a:lnTo>
                      <a:lnTo>
                        <a:pt x="92" y="796"/>
                      </a:lnTo>
                      <a:lnTo>
                        <a:pt x="114" y="740"/>
                      </a:lnTo>
                      <a:lnTo>
                        <a:pt x="114" y="740"/>
                      </a:lnTo>
                      <a:lnTo>
                        <a:pt x="136" y="684"/>
                      </a:lnTo>
                      <a:lnTo>
                        <a:pt x="160" y="632"/>
                      </a:lnTo>
                      <a:lnTo>
                        <a:pt x="188" y="582"/>
                      </a:lnTo>
                      <a:lnTo>
                        <a:pt x="216" y="536"/>
                      </a:lnTo>
                      <a:lnTo>
                        <a:pt x="248" y="490"/>
                      </a:lnTo>
                      <a:lnTo>
                        <a:pt x="282" y="444"/>
                      </a:lnTo>
                      <a:lnTo>
                        <a:pt x="320" y="402"/>
                      </a:lnTo>
                      <a:lnTo>
                        <a:pt x="360" y="360"/>
                      </a:lnTo>
                      <a:lnTo>
                        <a:pt x="360" y="360"/>
                      </a:lnTo>
                      <a:lnTo>
                        <a:pt x="404" y="318"/>
                      </a:lnTo>
                      <a:lnTo>
                        <a:pt x="446" y="280"/>
                      </a:lnTo>
                      <a:lnTo>
                        <a:pt x="492" y="246"/>
                      </a:lnTo>
                      <a:lnTo>
                        <a:pt x="536" y="214"/>
                      </a:lnTo>
                      <a:lnTo>
                        <a:pt x="584" y="186"/>
                      </a:lnTo>
                      <a:lnTo>
                        <a:pt x="634" y="158"/>
                      </a:lnTo>
                      <a:lnTo>
                        <a:pt x="686" y="134"/>
                      </a:lnTo>
                      <a:lnTo>
                        <a:pt x="741" y="112"/>
                      </a:lnTo>
                      <a:lnTo>
                        <a:pt x="741" y="112"/>
                      </a:lnTo>
                      <a:lnTo>
                        <a:pt x="799" y="90"/>
                      </a:lnTo>
                      <a:lnTo>
                        <a:pt x="859" y="72"/>
                      </a:lnTo>
                      <a:lnTo>
                        <a:pt x="919" y="56"/>
                      </a:lnTo>
                      <a:lnTo>
                        <a:pt x="981" y="44"/>
                      </a:lnTo>
                      <a:lnTo>
                        <a:pt x="1047" y="32"/>
                      </a:lnTo>
                      <a:lnTo>
                        <a:pt x="1115" y="24"/>
                      </a:lnTo>
                      <a:lnTo>
                        <a:pt x="1187" y="16"/>
                      </a:lnTo>
                      <a:lnTo>
                        <a:pt x="1263" y="12"/>
                      </a:lnTo>
                      <a:lnTo>
                        <a:pt x="1263" y="12"/>
                      </a:lnTo>
                      <a:lnTo>
                        <a:pt x="1415" y="6"/>
                      </a:lnTo>
                      <a:lnTo>
                        <a:pt x="1573" y="2"/>
                      </a:lnTo>
                      <a:lnTo>
                        <a:pt x="1795" y="0"/>
                      </a:lnTo>
                      <a:lnTo>
                        <a:pt x="2148" y="0"/>
                      </a:lnTo>
                      <a:lnTo>
                        <a:pt x="2148" y="0"/>
                      </a:lnTo>
                      <a:lnTo>
                        <a:pt x="2498" y="0"/>
                      </a:lnTo>
                      <a:lnTo>
                        <a:pt x="2722" y="2"/>
                      </a:lnTo>
                      <a:lnTo>
                        <a:pt x="2878" y="6"/>
                      </a:lnTo>
                      <a:lnTo>
                        <a:pt x="3032" y="12"/>
                      </a:lnTo>
                      <a:lnTo>
                        <a:pt x="3032" y="12"/>
                      </a:lnTo>
                      <a:lnTo>
                        <a:pt x="3108" y="16"/>
                      </a:lnTo>
                      <a:lnTo>
                        <a:pt x="3178" y="24"/>
                      </a:lnTo>
                      <a:lnTo>
                        <a:pt x="3248" y="32"/>
                      </a:lnTo>
                      <a:lnTo>
                        <a:pt x="3312" y="44"/>
                      </a:lnTo>
                      <a:lnTo>
                        <a:pt x="3374" y="56"/>
                      </a:lnTo>
                      <a:lnTo>
                        <a:pt x="3436" y="72"/>
                      </a:lnTo>
                      <a:lnTo>
                        <a:pt x="3494" y="90"/>
                      </a:lnTo>
                      <a:lnTo>
                        <a:pt x="3552" y="112"/>
                      </a:lnTo>
                      <a:lnTo>
                        <a:pt x="3552" y="112"/>
                      </a:lnTo>
                      <a:lnTo>
                        <a:pt x="3609" y="134"/>
                      </a:lnTo>
                      <a:lnTo>
                        <a:pt x="3661" y="158"/>
                      </a:lnTo>
                      <a:lnTo>
                        <a:pt x="3709" y="186"/>
                      </a:lnTo>
                      <a:lnTo>
                        <a:pt x="3757" y="214"/>
                      </a:lnTo>
                      <a:lnTo>
                        <a:pt x="3803" y="246"/>
                      </a:lnTo>
                      <a:lnTo>
                        <a:pt x="3847" y="280"/>
                      </a:lnTo>
                      <a:lnTo>
                        <a:pt x="3891" y="318"/>
                      </a:lnTo>
                      <a:lnTo>
                        <a:pt x="3933" y="360"/>
                      </a:lnTo>
                      <a:lnTo>
                        <a:pt x="3933" y="360"/>
                      </a:lnTo>
                      <a:lnTo>
                        <a:pt x="3973" y="402"/>
                      </a:lnTo>
                      <a:lnTo>
                        <a:pt x="4011" y="444"/>
                      </a:lnTo>
                      <a:lnTo>
                        <a:pt x="4045" y="490"/>
                      </a:lnTo>
                      <a:lnTo>
                        <a:pt x="4077" y="536"/>
                      </a:lnTo>
                      <a:lnTo>
                        <a:pt x="4107" y="582"/>
                      </a:lnTo>
                      <a:lnTo>
                        <a:pt x="4133" y="632"/>
                      </a:lnTo>
                      <a:lnTo>
                        <a:pt x="4159" y="684"/>
                      </a:lnTo>
                      <a:lnTo>
                        <a:pt x="4181" y="740"/>
                      </a:lnTo>
                      <a:lnTo>
                        <a:pt x="4181" y="740"/>
                      </a:lnTo>
                      <a:lnTo>
                        <a:pt x="4201" y="796"/>
                      </a:lnTo>
                      <a:lnTo>
                        <a:pt x="4221" y="856"/>
                      </a:lnTo>
                      <a:lnTo>
                        <a:pt x="4237" y="916"/>
                      </a:lnTo>
                      <a:lnTo>
                        <a:pt x="4249" y="980"/>
                      </a:lnTo>
                      <a:lnTo>
                        <a:pt x="4261" y="1044"/>
                      </a:lnTo>
                      <a:lnTo>
                        <a:pt x="4269" y="1111"/>
                      </a:lnTo>
                      <a:lnTo>
                        <a:pt x="4275" y="1183"/>
                      </a:lnTo>
                      <a:lnTo>
                        <a:pt x="4281" y="1259"/>
                      </a:lnTo>
                      <a:lnTo>
                        <a:pt x="4281" y="1259"/>
                      </a:lnTo>
                      <a:lnTo>
                        <a:pt x="4287" y="1411"/>
                      </a:lnTo>
                      <a:lnTo>
                        <a:pt x="4291" y="1569"/>
                      </a:lnTo>
                      <a:lnTo>
                        <a:pt x="4293" y="1793"/>
                      </a:lnTo>
                      <a:lnTo>
                        <a:pt x="4293" y="2143"/>
                      </a:lnTo>
                      <a:lnTo>
                        <a:pt x="4293" y="2143"/>
                      </a:lnTo>
                      <a:lnTo>
                        <a:pt x="4293" y="2493"/>
                      </a:lnTo>
                      <a:lnTo>
                        <a:pt x="4291" y="2717"/>
                      </a:lnTo>
                      <a:lnTo>
                        <a:pt x="4287" y="2873"/>
                      </a:lnTo>
                      <a:lnTo>
                        <a:pt x="4281" y="3027"/>
                      </a:lnTo>
                      <a:lnTo>
                        <a:pt x="4281" y="3027"/>
                      </a:lnTo>
                      <a:lnTo>
                        <a:pt x="4275" y="3103"/>
                      </a:lnTo>
                      <a:lnTo>
                        <a:pt x="4269" y="3175"/>
                      </a:lnTo>
                      <a:lnTo>
                        <a:pt x="4261" y="3242"/>
                      </a:lnTo>
                      <a:lnTo>
                        <a:pt x="4249" y="3306"/>
                      </a:lnTo>
                      <a:lnTo>
                        <a:pt x="4237" y="3370"/>
                      </a:lnTo>
                      <a:lnTo>
                        <a:pt x="4221" y="3430"/>
                      </a:lnTo>
                      <a:lnTo>
                        <a:pt x="4201" y="3488"/>
                      </a:lnTo>
                      <a:lnTo>
                        <a:pt x="4181" y="3546"/>
                      </a:lnTo>
                      <a:lnTo>
                        <a:pt x="4181" y="3546"/>
                      </a:lnTo>
                      <a:lnTo>
                        <a:pt x="4159" y="3602"/>
                      </a:lnTo>
                      <a:lnTo>
                        <a:pt x="4133" y="3654"/>
                      </a:lnTo>
                      <a:lnTo>
                        <a:pt x="4107" y="3702"/>
                      </a:lnTo>
                      <a:lnTo>
                        <a:pt x="4077" y="3750"/>
                      </a:lnTo>
                      <a:lnTo>
                        <a:pt x="4045" y="3796"/>
                      </a:lnTo>
                      <a:lnTo>
                        <a:pt x="4011" y="3840"/>
                      </a:lnTo>
                      <a:lnTo>
                        <a:pt x="3975" y="3884"/>
                      </a:lnTo>
                      <a:lnTo>
                        <a:pt x="3933" y="3926"/>
                      </a:lnTo>
                      <a:lnTo>
                        <a:pt x="3933" y="3926"/>
                      </a:lnTo>
                      <a:lnTo>
                        <a:pt x="3891" y="3968"/>
                      </a:lnTo>
                      <a:lnTo>
                        <a:pt x="3847" y="4004"/>
                      </a:lnTo>
                      <a:lnTo>
                        <a:pt x="3803" y="4040"/>
                      </a:lnTo>
                      <a:lnTo>
                        <a:pt x="3757" y="4070"/>
                      </a:lnTo>
                      <a:lnTo>
                        <a:pt x="3709" y="4100"/>
                      </a:lnTo>
                      <a:lnTo>
                        <a:pt x="3661" y="4126"/>
                      </a:lnTo>
                      <a:lnTo>
                        <a:pt x="3609" y="4152"/>
                      </a:lnTo>
                      <a:lnTo>
                        <a:pt x="3552" y="4174"/>
                      </a:lnTo>
                      <a:lnTo>
                        <a:pt x="3552" y="4174"/>
                      </a:lnTo>
                      <a:lnTo>
                        <a:pt x="3494" y="4196"/>
                      </a:lnTo>
                      <a:lnTo>
                        <a:pt x="3436" y="4214"/>
                      </a:lnTo>
                      <a:lnTo>
                        <a:pt x="3374" y="4230"/>
                      </a:lnTo>
                      <a:lnTo>
                        <a:pt x="3312" y="4242"/>
                      </a:lnTo>
                      <a:lnTo>
                        <a:pt x="3248" y="4254"/>
                      </a:lnTo>
                      <a:lnTo>
                        <a:pt x="3178" y="4262"/>
                      </a:lnTo>
                      <a:lnTo>
                        <a:pt x="3108" y="4270"/>
                      </a:lnTo>
                      <a:lnTo>
                        <a:pt x="3032" y="4274"/>
                      </a:lnTo>
                      <a:lnTo>
                        <a:pt x="3032" y="4274"/>
                      </a:lnTo>
                      <a:lnTo>
                        <a:pt x="2878" y="4280"/>
                      </a:lnTo>
                      <a:lnTo>
                        <a:pt x="2722" y="4284"/>
                      </a:lnTo>
                      <a:lnTo>
                        <a:pt x="2498" y="4286"/>
                      </a:lnTo>
                      <a:lnTo>
                        <a:pt x="2148" y="4286"/>
                      </a:lnTo>
                      <a:lnTo>
                        <a:pt x="2148" y="4286"/>
                      </a:lnTo>
                      <a:close/>
                      <a:moveTo>
                        <a:pt x="2148" y="386"/>
                      </a:moveTo>
                      <a:lnTo>
                        <a:pt x="2148" y="386"/>
                      </a:lnTo>
                      <a:lnTo>
                        <a:pt x="1801" y="388"/>
                      </a:lnTo>
                      <a:lnTo>
                        <a:pt x="1583" y="388"/>
                      </a:lnTo>
                      <a:lnTo>
                        <a:pt x="1431" y="392"/>
                      </a:lnTo>
                      <a:lnTo>
                        <a:pt x="1281" y="400"/>
                      </a:lnTo>
                      <a:lnTo>
                        <a:pt x="1281" y="400"/>
                      </a:lnTo>
                      <a:lnTo>
                        <a:pt x="1207" y="404"/>
                      </a:lnTo>
                      <a:lnTo>
                        <a:pt x="1141" y="410"/>
                      </a:lnTo>
                      <a:lnTo>
                        <a:pt x="1083" y="418"/>
                      </a:lnTo>
                      <a:lnTo>
                        <a:pt x="1031" y="428"/>
                      </a:lnTo>
                      <a:lnTo>
                        <a:pt x="987" y="440"/>
                      </a:lnTo>
                      <a:lnTo>
                        <a:pt x="947" y="450"/>
                      </a:lnTo>
                      <a:lnTo>
                        <a:pt x="913" y="462"/>
                      </a:lnTo>
                      <a:lnTo>
                        <a:pt x="883" y="472"/>
                      </a:lnTo>
                      <a:lnTo>
                        <a:pt x="883" y="472"/>
                      </a:lnTo>
                      <a:lnTo>
                        <a:pt x="845" y="488"/>
                      </a:lnTo>
                      <a:lnTo>
                        <a:pt x="813" y="504"/>
                      </a:lnTo>
                      <a:lnTo>
                        <a:pt x="781" y="520"/>
                      </a:lnTo>
                      <a:lnTo>
                        <a:pt x="749" y="540"/>
                      </a:lnTo>
                      <a:lnTo>
                        <a:pt x="721" y="560"/>
                      </a:lnTo>
                      <a:lnTo>
                        <a:pt x="690" y="582"/>
                      </a:lnTo>
                      <a:lnTo>
                        <a:pt x="662" y="606"/>
                      </a:lnTo>
                      <a:lnTo>
                        <a:pt x="634" y="634"/>
                      </a:lnTo>
                      <a:lnTo>
                        <a:pt x="634" y="634"/>
                      </a:lnTo>
                      <a:lnTo>
                        <a:pt x="608" y="662"/>
                      </a:lnTo>
                      <a:lnTo>
                        <a:pt x="584" y="690"/>
                      </a:lnTo>
                      <a:lnTo>
                        <a:pt x="562" y="718"/>
                      </a:lnTo>
                      <a:lnTo>
                        <a:pt x="542" y="746"/>
                      </a:lnTo>
                      <a:lnTo>
                        <a:pt x="522" y="778"/>
                      </a:lnTo>
                      <a:lnTo>
                        <a:pt x="506" y="810"/>
                      </a:lnTo>
                      <a:lnTo>
                        <a:pt x="490" y="844"/>
                      </a:lnTo>
                      <a:lnTo>
                        <a:pt x="474" y="880"/>
                      </a:lnTo>
                      <a:lnTo>
                        <a:pt x="474" y="880"/>
                      </a:lnTo>
                      <a:lnTo>
                        <a:pt x="464" y="910"/>
                      </a:lnTo>
                      <a:lnTo>
                        <a:pt x="452" y="944"/>
                      </a:lnTo>
                      <a:lnTo>
                        <a:pt x="440" y="984"/>
                      </a:lnTo>
                      <a:lnTo>
                        <a:pt x="430" y="1028"/>
                      </a:lnTo>
                      <a:lnTo>
                        <a:pt x="420" y="1079"/>
                      </a:lnTo>
                      <a:lnTo>
                        <a:pt x="412" y="1137"/>
                      </a:lnTo>
                      <a:lnTo>
                        <a:pt x="406" y="1203"/>
                      </a:lnTo>
                      <a:lnTo>
                        <a:pt x="400" y="1277"/>
                      </a:lnTo>
                      <a:lnTo>
                        <a:pt x="400" y="1277"/>
                      </a:lnTo>
                      <a:lnTo>
                        <a:pt x="394" y="1427"/>
                      </a:lnTo>
                      <a:lnTo>
                        <a:pt x="390" y="1579"/>
                      </a:lnTo>
                      <a:lnTo>
                        <a:pt x="388" y="1797"/>
                      </a:lnTo>
                      <a:lnTo>
                        <a:pt x="388" y="2143"/>
                      </a:lnTo>
                      <a:lnTo>
                        <a:pt x="388" y="2143"/>
                      </a:lnTo>
                      <a:lnTo>
                        <a:pt x="388" y="2489"/>
                      </a:lnTo>
                      <a:lnTo>
                        <a:pt x="390" y="2707"/>
                      </a:lnTo>
                      <a:lnTo>
                        <a:pt x="394" y="2859"/>
                      </a:lnTo>
                      <a:lnTo>
                        <a:pt x="400" y="3009"/>
                      </a:lnTo>
                      <a:lnTo>
                        <a:pt x="400" y="3009"/>
                      </a:lnTo>
                      <a:lnTo>
                        <a:pt x="406" y="3083"/>
                      </a:lnTo>
                      <a:lnTo>
                        <a:pt x="412" y="3149"/>
                      </a:lnTo>
                      <a:lnTo>
                        <a:pt x="420" y="3207"/>
                      </a:lnTo>
                      <a:lnTo>
                        <a:pt x="430" y="3258"/>
                      </a:lnTo>
                      <a:lnTo>
                        <a:pt x="440" y="3302"/>
                      </a:lnTo>
                      <a:lnTo>
                        <a:pt x="452" y="3342"/>
                      </a:lnTo>
                      <a:lnTo>
                        <a:pt x="464" y="3376"/>
                      </a:lnTo>
                      <a:lnTo>
                        <a:pt x="474" y="3406"/>
                      </a:lnTo>
                      <a:lnTo>
                        <a:pt x="474" y="3406"/>
                      </a:lnTo>
                      <a:lnTo>
                        <a:pt x="490" y="3442"/>
                      </a:lnTo>
                      <a:lnTo>
                        <a:pt x="506" y="3476"/>
                      </a:lnTo>
                      <a:lnTo>
                        <a:pt x="522" y="3508"/>
                      </a:lnTo>
                      <a:lnTo>
                        <a:pt x="542" y="3538"/>
                      </a:lnTo>
                      <a:lnTo>
                        <a:pt x="562" y="3568"/>
                      </a:lnTo>
                      <a:lnTo>
                        <a:pt x="584" y="3596"/>
                      </a:lnTo>
                      <a:lnTo>
                        <a:pt x="608" y="3624"/>
                      </a:lnTo>
                      <a:lnTo>
                        <a:pt x="634" y="3652"/>
                      </a:lnTo>
                      <a:lnTo>
                        <a:pt x="634" y="3652"/>
                      </a:lnTo>
                      <a:lnTo>
                        <a:pt x="662" y="3680"/>
                      </a:lnTo>
                      <a:lnTo>
                        <a:pt x="690" y="3704"/>
                      </a:lnTo>
                      <a:lnTo>
                        <a:pt x="721" y="3726"/>
                      </a:lnTo>
                      <a:lnTo>
                        <a:pt x="749" y="3746"/>
                      </a:lnTo>
                      <a:lnTo>
                        <a:pt x="781" y="3764"/>
                      </a:lnTo>
                      <a:lnTo>
                        <a:pt x="813" y="3782"/>
                      </a:lnTo>
                      <a:lnTo>
                        <a:pt x="847" y="3798"/>
                      </a:lnTo>
                      <a:lnTo>
                        <a:pt x="883" y="3812"/>
                      </a:lnTo>
                      <a:lnTo>
                        <a:pt x="883" y="3812"/>
                      </a:lnTo>
                      <a:lnTo>
                        <a:pt x="913" y="3824"/>
                      </a:lnTo>
                      <a:lnTo>
                        <a:pt x="947" y="3836"/>
                      </a:lnTo>
                      <a:lnTo>
                        <a:pt x="987" y="3846"/>
                      </a:lnTo>
                      <a:lnTo>
                        <a:pt x="1031" y="3858"/>
                      </a:lnTo>
                      <a:lnTo>
                        <a:pt x="1083" y="3866"/>
                      </a:lnTo>
                      <a:lnTo>
                        <a:pt x="1141" y="3876"/>
                      </a:lnTo>
                      <a:lnTo>
                        <a:pt x="1207" y="3882"/>
                      </a:lnTo>
                      <a:lnTo>
                        <a:pt x="1281" y="3886"/>
                      </a:lnTo>
                      <a:lnTo>
                        <a:pt x="1281" y="3886"/>
                      </a:lnTo>
                      <a:lnTo>
                        <a:pt x="1431" y="3892"/>
                      </a:lnTo>
                      <a:lnTo>
                        <a:pt x="1583" y="3896"/>
                      </a:lnTo>
                      <a:lnTo>
                        <a:pt x="1801" y="3898"/>
                      </a:lnTo>
                      <a:lnTo>
                        <a:pt x="2148" y="3900"/>
                      </a:lnTo>
                      <a:lnTo>
                        <a:pt x="2148" y="3900"/>
                      </a:lnTo>
                      <a:lnTo>
                        <a:pt x="2492" y="3898"/>
                      </a:lnTo>
                      <a:lnTo>
                        <a:pt x="2712" y="3896"/>
                      </a:lnTo>
                      <a:lnTo>
                        <a:pt x="2864" y="3892"/>
                      </a:lnTo>
                      <a:lnTo>
                        <a:pt x="3014" y="3886"/>
                      </a:lnTo>
                      <a:lnTo>
                        <a:pt x="3014" y="3886"/>
                      </a:lnTo>
                      <a:lnTo>
                        <a:pt x="3088" y="3882"/>
                      </a:lnTo>
                      <a:lnTo>
                        <a:pt x="3154" y="3876"/>
                      </a:lnTo>
                      <a:lnTo>
                        <a:pt x="3212" y="3866"/>
                      </a:lnTo>
                      <a:lnTo>
                        <a:pt x="3264" y="3858"/>
                      </a:lnTo>
                      <a:lnTo>
                        <a:pt x="3308" y="3846"/>
                      </a:lnTo>
                      <a:lnTo>
                        <a:pt x="3348" y="3836"/>
                      </a:lnTo>
                      <a:lnTo>
                        <a:pt x="3382" y="3824"/>
                      </a:lnTo>
                      <a:lnTo>
                        <a:pt x="3412" y="3812"/>
                      </a:lnTo>
                      <a:lnTo>
                        <a:pt x="3412" y="3812"/>
                      </a:lnTo>
                      <a:lnTo>
                        <a:pt x="3448" y="3798"/>
                      </a:lnTo>
                      <a:lnTo>
                        <a:pt x="3482" y="3782"/>
                      </a:lnTo>
                      <a:lnTo>
                        <a:pt x="3514" y="3764"/>
                      </a:lnTo>
                      <a:lnTo>
                        <a:pt x="3544" y="3746"/>
                      </a:lnTo>
                      <a:lnTo>
                        <a:pt x="3574" y="3726"/>
                      </a:lnTo>
                      <a:lnTo>
                        <a:pt x="3603" y="3704"/>
                      </a:lnTo>
                      <a:lnTo>
                        <a:pt x="3631" y="3680"/>
                      </a:lnTo>
                      <a:lnTo>
                        <a:pt x="3659" y="3652"/>
                      </a:lnTo>
                      <a:lnTo>
                        <a:pt x="3659" y="3652"/>
                      </a:lnTo>
                      <a:lnTo>
                        <a:pt x="3687" y="3624"/>
                      </a:lnTo>
                      <a:lnTo>
                        <a:pt x="3711" y="3596"/>
                      </a:lnTo>
                      <a:lnTo>
                        <a:pt x="3733" y="3568"/>
                      </a:lnTo>
                      <a:lnTo>
                        <a:pt x="3753" y="3538"/>
                      </a:lnTo>
                      <a:lnTo>
                        <a:pt x="3771" y="3508"/>
                      </a:lnTo>
                      <a:lnTo>
                        <a:pt x="3789" y="3476"/>
                      </a:lnTo>
                      <a:lnTo>
                        <a:pt x="3805" y="3442"/>
                      </a:lnTo>
                      <a:lnTo>
                        <a:pt x="3819" y="3406"/>
                      </a:lnTo>
                      <a:lnTo>
                        <a:pt x="3819" y="3406"/>
                      </a:lnTo>
                      <a:lnTo>
                        <a:pt x="3831" y="3376"/>
                      </a:lnTo>
                      <a:lnTo>
                        <a:pt x="3843" y="3342"/>
                      </a:lnTo>
                      <a:lnTo>
                        <a:pt x="3853" y="3302"/>
                      </a:lnTo>
                      <a:lnTo>
                        <a:pt x="3863" y="3258"/>
                      </a:lnTo>
                      <a:lnTo>
                        <a:pt x="3873" y="3207"/>
                      </a:lnTo>
                      <a:lnTo>
                        <a:pt x="3881" y="3149"/>
                      </a:lnTo>
                      <a:lnTo>
                        <a:pt x="3889" y="3083"/>
                      </a:lnTo>
                      <a:lnTo>
                        <a:pt x="3893" y="3009"/>
                      </a:lnTo>
                      <a:lnTo>
                        <a:pt x="3893" y="3009"/>
                      </a:lnTo>
                      <a:lnTo>
                        <a:pt x="3899" y="2859"/>
                      </a:lnTo>
                      <a:lnTo>
                        <a:pt x="3903" y="2705"/>
                      </a:lnTo>
                      <a:lnTo>
                        <a:pt x="3905" y="2487"/>
                      </a:lnTo>
                      <a:lnTo>
                        <a:pt x="3905" y="2143"/>
                      </a:lnTo>
                      <a:lnTo>
                        <a:pt x="3905" y="2143"/>
                      </a:lnTo>
                      <a:lnTo>
                        <a:pt x="3905" y="1797"/>
                      </a:lnTo>
                      <a:lnTo>
                        <a:pt x="3903" y="1579"/>
                      </a:lnTo>
                      <a:lnTo>
                        <a:pt x="3899" y="1427"/>
                      </a:lnTo>
                      <a:lnTo>
                        <a:pt x="3893" y="1277"/>
                      </a:lnTo>
                      <a:lnTo>
                        <a:pt x="3893" y="1277"/>
                      </a:lnTo>
                      <a:lnTo>
                        <a:pt x="3889" y="1203"/>
                      </a:lnTo>
                      <a:lnTo>
                        <a:pt x="3881" y="1137"/>
                      </a:lnTo>
                      <a:lnTo>
                        <a:pt x="3873" y="1079"/>
                      </a:lnTo>
                      <a:lnTo>
                        <a:pt x="3863" y="1028"/>
                      </a:lnTo>
                      <a:lnTo>
                        <a:pt x="3853" y="984"/>
                      </a:lnTo>
                      <a:lnTo>
                        <a:pt x="3843" y="944"/>
                      </a:lnTo>
                      <a:lnTo>
                        <a:pt x="3831" y="910"/>
                      </a:lnTo>
                      <a:lnTo>
                        <a:pt x="3819" y="880"/>
                      </a:lnTo>
                      <a:lnTo>
                        <a:pt x="3819" y="880"/>
                      </a:lnTo>
                      <a:lnTo>
                        <a:pt x="3805" y="844"/>
                      </a:lnTo>
                      <a:lnTo>
                        <a:pt x="3789" y="810"/>
                      </a:lnTo>
                      <a:lnTo>
                        <a:pt x="3771" y="778"/>
                      </a:lnTo>
                      <a:lnTo>
                        <a:pt x="3753" y="746"/>
                      </a:lnTo>
                      <a:lnTo>
                        <a:pt x="3733" y="718"/>
                      </a:lnTo>
                      <a:lnTo>
                        <a:pt x="3711" y="690"/>
                      </a:lnTo>
                      <a:lnTo>
                        <a:pt x="3687" y="662"/>
                      </a:lnTo>
                      <a:lnTo>
                        <a:pt x="3659" y="634"/>
                      </a:lnTo>
                      <a:lnTo>
                        <a:pt x="3659" y="634"/>
                      </a:lnTo>
                      <a:lnTo>
                        <a:pt x="3631" y="606"/>
                      </a:lnTo>
                      <a:lnTo>
                        <a:pt x="3603" y="582"/>
                      </a:lnTo>
                      <a:lnTo>
                        <a:pt x="3574" y="560"/>
                      </a:lnTo>
                      <a:lnTo>
                        <a:pt x="3544" y="540"/>
                      </a:lnTo>
                      <a:lnTo>
                        <a:pt x="3514" y="520"/>
                      </a:lnTo>
                      <a:lnTo>
                        <a:pt x="3482" y="504"/>
                      </a:lnTo>
                      <a:lnTo>
                        <a:pt x="3448" y="488"/>
                      </a:lnTo>
                      <a:lnTo>
                        <a:pt x="3412" y="472"/>
                      </a:lnTo>
                      <a:lnTo>
                        <a:pt x="3412" y="472"/>
                      </a:lnTo>
                      <a:lnTo>
                        <a:pt x="3382" y="462"/>
                      </a:lnTo>
                      <a:lnTo>
                        <a:pt x="3348" y="450"/>
                      </a:lnTo>
                      <a:lnTo>
                        <a:pt x="3308" y="440"/>
                      </a:lnTo>
                      <a:lnTo>
                        <a:pt x="3264" y="428"/>
                      </a:lnTo>
                      <a:lnTo>
                        <a:pt x="3212" y="418"/>
                      </a:lnTo>
                      <a:lnTo>
                        <a:pt x="3154" y="410"/>
                      </a:lnTo>
                      <a:lnTo>
                        <a:pt x="3088" y="404"/>
                      </a:lnTo>
                      <a:lnTo>
                        <a:pt x="3014" y="400"/>
                      </a:lnTo>
                      <a:lnTo>
                        <a:pt x="3014" y="400"/>
                      </a:lnTo>
                      <a:lnTo>
                        <a:pt x="2864" y="392"/>
                      </a:lnTo>
                      <a:lnTo>
                        <a:pt x="2712" y="388"/>
                      </a:lnTo>
                      <a:lnTo>
                        <a:pt x="2492" y="388"/>
                      </a:lnTo>
                      <a:lnTo>
                        <a:pt x="2148" y="386"/>
                      </a:lnTo>
                      <a:lnTo>
                        <a:pt x="2148" y="386"/>
                      </a:lnTo>
                      <a:close/>
                    </a:path>
                  </a:pathLst>
                </a:custGeom>
                <a:solidFill>
                  <a:schemeClr val="bg1">
                    <a:lumMod val="85000"/>
                  </a:schemeClr>
                </a:solidFill>
                <a:ln w="9525">
                  <a:noFill/>
                  <a:round/>
                </a:ln>
              </p:spPr>
              <p:txBody>
                <a:bodyPr vert="horz" wrap="square" lIns="91440" tIns="45720" rIns="91440" bIns="45720" numCol="1" anchor="t" anchorCtr="0" compatLnSpc="1"/>
                <a:lstStyle/>
                <a:p>
                  <a:endParaRPr lang="id-ID"/>
                </a:p>
              </p:txBody>
            </p:sp>
            <p:sp>
              <p:nvSpPr>
                <p:cNvPr id="18" name="Freeform 10"/>
                <p:cNvSpPr/>
                <p:nvPr/>
              </p:nvSpPr>
              <p:spPr bwMode="auto">
                <a:xfrm>
                  <a:off x="2622044" y="989172"/>
                  <a:ext cx="87052" cy="86546"/>
                </a:xfrm>
                <a:custGeom>
                  <a:avLst/>
                  <a:gdLst>
                    <a:gd name="T0" fmla="*/ 516 w 516"/>
                    <a:gd name="T1" fmla="*/ 258 h 513"/>
                    <a:gd name="T2" fmla="*/ 510 w 516"/>
                    <a:gd name="T3" fmla="*/ 310 h 513"/>
                    <a:gd name="T4" fmla="*/ 496 w 516"/>
                    <a:gd name="T5" fmla="*/ 357 h 513"/>
                    <a:gd name="T6" fmla="*/ 472 w 516"/>
                    <a:gd name="T7" fmla="*/ 401 h 513"/>
                    <a:gd name="T8" fmla="*/ 440 w 516"/>
                    <a:gd name="T9" fmla="*/ 439 h 513"/>
                    <a:gd name="T10" fmla="*/ 402 w 516"/>
                    <a:gd name="T11" fmla="*/ 469 h 513"/>
                    <a:gd name="T12" fmla="*/ 358 w 516"/>
                    <a:gd name="T13" fmla="*/ 493 h 513"/>
                    <a:gd name="T14" fmla="*/ 310 w 516"/>
                    <a:gd name="T15" fmla="*/ 509 h 513"/>
                    <a:gd name="T16" fmla="*/ 258 w 516"/>
                    <a:gd name="T17" fmla="*/ 513 h 513"/>
                    <a:gd name="T18" fmla="*/ 232 w 516"/>
                    <a:gd name="T19" fmla="*/ 513 h 513"/>
                    <a:gd name="T20" fmla="*/ 182 w 516"/>
                    <a:gd name="T21" fmla="*/ 501 h 513"/>
                    <a:gd name="T22" fmla="*/ 136 w 516"/>
                    <a:gd name="T23" fmla="*/ 483 h 513"/>
                    <a:gd name="T24" fmla="*/ 94 w 516"/>
                    <a:gd name="T25" fmla="*/ 455 h 513"/>
                    <a:gd name="T26" fmla="*/ 60 w 516"/>
                    <a:gd name="T27" fmla="*/ 419 h 513"/>
                    <a:gd name="T28" fmla="*/ 32 w 516"/>
                    <a:gd name="T29" fmla="*/ 379 h 513"/>
                    <a:gd name="T30" fmla="*/ 12 w 516"/>
                    <a:gd name="T31" fmla="*/ 333 h 513"/>
                    <a:gd name="T32" fmla="*/ 2 w 516"/>
                    <a:gd name="T33" fmla="*/ 284 h 513"/>
                    <a:gd name="T34" fmla="*/ 0 w 516"/>
                    <a:gd name="T35" fmla="*/ 258 h 513"/>
                    <a:gd name="T36" fmla="*/ 6 w 516"/>
                    <a:gd name="T37" fmla="*/ 206 h 513"/>
                    <a:gd name="T38" fmla="*/ 22 w 516"/>
                    <a:gd name="T39" fmla="*/ 158 h 513"/>
                    <a:gd name="T40" fmla="*/ 44 w 516"/>
                    <a:gd name="T41" fmla="*/ 114 h 513"/>
                    <a:gd name="T42" fmla="*/ 76 w 516"/>
                    <a:gd name="T43" fmla="*/ 76 h 513"/>
                    <a:gd name="T44" fmla="*/ 114 w 516"/>
                    <a:gd name="T45" fmla="*/ 44 h 513"/>
                    <a:gd name="T46" fmla="*/ 158 w 516"/>
                    <a:gd name="T47" fmla="*/ 20 h 513"/>
                    <a:gd name="T48" fmla="*/ 206 w 516"/>
                    <a:gd name="T49" fmla="*/ 6 h 513"/>
                    <a:gd name="T50" fmla="*/ 258 w 516"/>
                    <a:gd name="T51" fmla="*/ 0 h 513"/>
                    <a:gd name="T52" fmla="*/ 284 w 516"/>
                    <a:gd name="T53" fmla="*/ 2 h 513"/>
                    <a:gd name="T54" fmla="*/ 334 w 516"/>
                    <a:gd name="T55" fmla="*/ 12 h 513"/>
                    <a:gd name="T56" fmla="*/ 380 w 516"/>
                    <a:gd name="T57" fmla="*/ 30 h 513"/>
                    <a:gd name="T58" fmla="*/ 422 w 516"/>
                    <a:gd name="T59" fmla="*/ 58 h 513"/>
                    <a:gd name="T60" fmla="*/ 456 w 516"/>
                    <a:gd name="T61" fmla="*/ 94 h 513"/>
                    <a:gd name="T62" fmla="*/ 484 w 516"/>
                    <a:gd name="T63" fmla="*/ 134 h 513"/>
                    <a:gd name="T64" fmla="*/ 504 w 516"/>
                    <a:gd name="T65" fmla="*/ 180 h 513"/>
                    <a:gd name="T66" fmla="*/ 514 w 516"/>
                    <a:gd name="T67" fmla="*/ 23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6" h="513">
                      <a:moveTo>
                        <a:pt x="516" y="258"/>
                      </a:moveTo>
                      <a:lnTo>
                        <a:pt x="516" y="258"/>
                      </a:lnTo>
                      <a:lnTo>
                        <a:pt x="514" y="284"/>
                      </a:lnTo>
                      <a:lnTo>
                        <a:pt x="510" y="310"/>
                      </a:lnTo>
                      <a:lnTo>
                        <a:pt x="504" y="333"/>
                      </a:lnTo>
                      <a:lnTo>
                        <a:pt x="496" y="357"/>
                      </a:lnTo>
                      <a:lnTo>
                        <a:pt x="484" y="379"/>
                      </a:lnTo>
                      <a:lnTo>
                        <a:pt x="472" y="401"/>
                      </a:lnTo>
                      <a:lnTo>
                        <a:pt x="456" y="419"/>
                      </a:lnTo>
                      <a:lnTo>
                        <a:pt x="440" y="439"/>
                      </a:lnTo>
                      <a:lnTo>
                        <a:pt x="422" y="455"/>
                      </a:lnTo>
                      <a:lnTo>
                        <a:pt x="402" y="469"/>
                      </a:lnTo>
                      <a:lnTo>
                        <a:pt x="380" y="483"/>
                      </a:lnTo>
                      <a:lnTo>
                        <a:pt x="358" y="493"/>
                      </a:lnTo>
                      <a:lnTo>
                        <a:pt x="334" y="501"/>
                      </a:lnTo>
                      <a:lnTo>
                        <a:pt x="310" y="509"/>
                      </a:lnTo>
                      <a:lnTo>
                        <a:pt x="284" y="513"/>
                      </a:lnTo>
                      <a:lnTo>
                        <a:pt x="258" y="513"/>
                      </a:lnTo>
                      <a:lnTo>
                        <a:pt x="258" y="513"/>
                      </a:lnTo>
                      <a:lnTo>
                        <a:pt x="232" y="513"/>
                      </a:lnTo>
                      <a:lnTo>
                        <a:pt x="206" y="509"/>
                      </a:lnTo>
                      <a:lnTo>
                        <a:pt x="182" y="501"/>
                      </a:lnTo>
                      <a:lnTo>
                        <a:pt x="158" y="493"/>
                      </a:lnTo>
                      <a:lnTo>
                        <a:pt x="136" y="483"/>
                      </a:lnTo>
                      <a:lnTo>
                        <a:pt x="114" y="469"/>
                      </a:lnTo>
                      <a:lnTo>
                        <a:pt x="94" y="455"/>
                      </a:lnTo>
                      <a:lnTo>
                        <a:pt x="76" y="439"/>
                      </a:lnTo>
                      <a:lnTo>
                        <a:pt x="60" y="419"/>
                      </a:lnTo>
                      <a:lnTo>
                        <a:pt x="44" y="401"/>
                      </a:lnTo>
                      <a:lnTo>
                        <a:pt x="32" y="379"/>
                      </a:lnTo>
                      <a:lnTo>
                        <a:pt x="22" y="357"/>
                      </a:lnTo>
                      <a:lnTo>
                        <a:pt x="12" y="333"/>
                      </a:lnTo>
                      <a:lnTo>
                        <a:pt x="6" y="310"/>
                      </a:lnTo>
                      <a:lnTo>
                        <a:pt x="2" y="284"/>
                      </a:lnTo>
                      <a:lnTo>
                        <a:pt x="0" y="258"/>
                      </a:lnTo>
                      <a:lnTo>
                        <a:pt x="0" y="258"/>
                      </a:lnTo>
                      <a:lnTo>
                        <a:pt x="2" y="230"/>
                      </a:lnTo>
                      <a:lnTo>
                        <a:pt x="6" y="206"/>
                      </a:lnTo>
                      <a:lnTo>
                        <a:pt x="12" y="180"/>
                      </a:lnTo>
                      <a:lnTo>
                        <a:pt x="22" y="158"/>
                      </a:lnTo>
                      <a:lnTo>
                        <a:pt x="32" y="134"/>
                      </a:lnTo>
                      <a:lnTo>
                        <a:pt x="44" y="114"/>
                      </a:lnTo>
                      <a:lnTo>
                        <a:pt x="60" y="94"/>
                      </a:lnTo>
                      <a:lnTo>
                        <a:pt x="76" y="76"/>
                      </a:lnTo>
                      <a:lnTo>
                        <a:pt x="94" y="58"/>
                      </a:lnTo>
                      <a:lnTo>
                        <a:pt x="114" y="44"/>
                      </a:lnTo>
                      <a:lnTo>
                        <a:pt x="136" y="30"/>
                      </a:lnTo>
                      <a:lnTo>
                        <a:pt x="158" y="20"/>
                      </a:lnTo>
                      <a:lnTo>
                        <a:pt x="182" y="12"/>
                      </a:lnTo>
                      <a:lnTo>
                        <a:pt x="206" y="6"/>
                      </a:lnTo>
                      <a:lnTo>
                        <a:pt x="232" y="2"/>
                      </a:lnTo>
                      <a:lnTo>
                        <a:pt x="258" y="0"/>
                      </a:lnTo>
                      <a:lnTo>
                        <a:pt x="258" y="0"/>
                      </a:lnTo>
                      <a:lnTo>
                        <a:pt x="284" y="2"/>
                      </a:lnTo>
                      <a:lnTo>
                        <a:pt x="310" y="6"/>
                      </a:lnTo>
                      <a:lnTo>
                        <a:pt x="334" y="12"/>
                      </a:lnTo>
                      <a:lnTo>
                        <a:pt x="358" y="20"/>
                      </a:lnTo>
                      <a:lnTo>
                        <a:pt x="380" y="30"/>
                      </a:lnTo>
                      <a:lnTo>
                        <a:pt x="402" y="44"/>
                      </a:lnTo>
                      <a:lnTo>
                        <a:pt x="422" y="58"/>
                      </a:lnTo>
                      <a:lnTo>
                        <a:pt x="440" y="76"/>
                      </a:lnTo>
                      <a:lnTo>
                        <a:pt x="456" y="94"/>
                      </a:lnTo>
                      <a:lnTo>
                        <a:pt x="472" y="114"/>
                      </a:lnTo>
                      <a:lnTo>
                        <a:pt x="484" y="134"/>
                      </a:lnTo>
                      <a:lnTo>
                        <a:pt x="496" y="158"/>
                      </a:lnTo>
                      <a:lnTo>
                        <a:pt x="504" y="180"/>
                      </a:lnTo>
                      <a:lnTo>
                        <a:pt x="510" y="206"/>
                      </a:lnTo>
                      <a:lnTo>
                        <a:pt x="514" y="230"/>
                      </a:lnTo>
                      <a:lnTo>
                        <a:pt x="516" y="258"/>
                      </a:lnTo>
                    </a:path>
                  </a:pathLst>
                </a:custGeom>
                <a:solidFill>
                  <a:schemeClr val="bg1">
                    <a:lumMod val="85000"/>
                  </a:schemeClr>
                </a:solidFill>
                <a:ln w="9525">
                  <a:noFill/>
                  <a:round/>
                </a:ln>
              </p:spPr>
              <p:txBody>
                <a:bodyPr vert="horz" wrap="square" lIns="91440" tIns="45720" rIns="91440" bIns="45720" numCol="1" anchor="t" anchorCtr="0" compatLnSpc="1"/>
                <a:lstStyle/>
                <a:p>
                  <a:endParaRPr lang="id-ID"/>
                </a:p>
              </p:txBody>
            </p:sp>
          </p:grpSp>
          <p:sp>
            <p:nvSpPr>
              <p:cNvPr id="16" name="Oval 15"/>
              <p:cNvSpPr/>
              <p:nvPr/>
            </p:nvSpPr>
            <p:spPr>
              <a:xfrm>
                <a:off x="2320736" y="1073949"/>
                <a:ext cx="303163" cy="303163"/>
              </a:xfrm>
              <a:prstGeom prst="ellipse">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sp>
        <p:nvSpPr>
          <p:cNvPr id="20" name="TextBox 19"/>
          <p:cNvSpPr txBox="1"/>
          <p:nvPr/>
        </p:nvSpPr>
        <p:spPr>
          <a:xfrm>
            <a:off x="15076389" y="10026794"/>
            <a:ext cx="3563588" cy="338554"/>
          </a:xfrm>
          <a:prstGeom prst="rect">
            <a:avLst/>
          </a:prstGeom>
          <a:noFill/>
        </p:spPr>
        <p:txBody>
          <a:bodyPr wrap="square" rtlCol="0">
            <a:spAutoFit/>
          </a:bodyPr>
          <a:lstStyle/>
          <a:p>
            <a:pPr algn="r"/>
            <a:r>
              <a:rPr lang="id-ID" sz="1600" strike="noStrike" spc="600" dirty="0">
                <a:solidFill>
                  <a:schemeClr val="bg1">
                    <a:lumMod val="85000"/>
                  </a:schemeClr>
                </a:solidFill>
                <a:latin typeface="Geomanist Regular" panose="02000503000000020004" pitchFamily="50" charset="0"/>
                <a:ea typeface="Roboto Condensed" panose="02000000000000000000" pitchFamily="2" charset="0"/>
                <a:cs typeface="Segoe UI" panose="020B0502040204020203" pitchFamily="34" charset="0"/>
              </a:rPr>
              <a:t>WWW.</a:t>
            </a:r>
            <a:r>
              <a:rPr lang="en-US" sz="1600" strike="noStrike" spc="600" dirty="0">
                <a:solidFill>
                  <a:schemeClr val="bg1">
                    <a:lumMod val="85000"/>
                  </a:schemeClr>
                </a:solidFill>
                <a:latin typeface="Geomanist Regular" panose="02000503000000020004" pitchFamily="50" charset="0"/>
                <a:ea typeface="Roboto Condensed" panose="02000000000000000000" pitchFamily="2" charset="0"/>
                <a:cs typeface="Segoe UI" panose="020B0502040204020203" pitchFamily="34" charset="0"/>
              </a:rPr>
              <a:t>COMPANY</a:t>
            </a:r>
            <a:r>
              <a:rPr lang="id-ID" sz="1600" strike="noStrike" spc="600" dirty="0">
                <a:solidFill>
                  <a:schemeClr val="bg1">
                    <a:lumMod val="85000"/>
                  </a:schemeClr>
                </a:solidFill>
                <a:latin typeface="Geomanist Regular" panose="02000503000000020004" pitchFamily="50" charset="0"/>
                <a:ea typeface="Roboto Condensed" panose="02000000000000000000" pitchFamily="2" charset="0"/>
                <a:cs typeface="Segoe UI" panose="020B0502040204020203" pitchFamily="34" charset="0"/>
              </a:rPr>
              <a:t>.COM</a:t>
            </a:r>
            <a:endParaRPr lang="id-ID" sz="1600" strike="noStrike" spc="600" dirty="0">
              <a:solidFill>
                <a:schemeClr val="bg1">
                  <a:lumMod val="85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nvGrpSpPr>
          <p:cNvPr id="21" name="Group 20"/>
          <p:cNvGrpSpPr/>
          <p:nvPr/>
        </p:nvGrpSpPr>
        <p:grpSpPr>
          <a:xfrm>
            <a:off x="861125" y="10026794"/>
            <a:ext cx="3559405" cy="338554"/>
            <a:chOff x="1021995" y="9934119"/>
            <a:chExt cx="3559405" cy="338554"/>
          </a:xfrm>
        </p:grpSpPr>
        <p:sp>
          <p:nvSpPr>
            <p:cNvPr id="22" name="Freeform 62"/>
            <p:cNvSpPr>
              <a:spLocks noEditPoints="1"/>
            </p:cNvSpPr>
            <p:nvPr/>
          </p:nvSpPr>
          <p:spPr bwMode="auto">
            <a:xfrm>
              <a:off x="1021995" y="10010675"/>
              <a:ext cx="219920" cy="216220"/>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algn="l"/>
              <a:endParaRPr lang="en-US" sz="1600" dirty="0">
                <a:solidFill>
                  <a:schemeClr val="bg1">
                    <a:lumMod val="85000"/>
                  </a:schemeClr>
                </a:solidFill>
                <a:latin typeface="Geomanist Regular" panose="02000503000000020004" pitchFamily="50" charset="0"/>
                <a:ea typeface="Roboto Condensed" panose="02000000000000000000" pitchFamily="2" charset="0"/>
              </a:endParaRPr>
            </a:p>
          </p:txBody>
        </p:sp>
        <p:sp>
          <p:nvSpPr>
            <p:cNvPr id="23" name="TextBox 22"/>
            <p:cNvSpPr txBox="1"/>
            <p:nvPr/>
          </p:nvSpPr>
          <p:spPr>
            <a:xfrm>
              <a:off x="1301976" y="9934119"/>
              <a:ext cx="3279424" cy="338554"/>
            </a:xfrm>
            <a:prstGeom prst="rect">
              <a:avLst/>
            </a:prstGeom>
            <a:noFill/>
          </p:spPr>
          <p:txBody>
            <a:bodyPr wrap="none" rtlCol="0">
              <a:spAutoFit/>
            </a:bodyPr>
            <a:lstStyle/>
            <a:p>
              <a:pPr algn="l"/>
              <a:r>
                <a:rPr lang="en-US" sz="1600" spc="300" dirty="0">
                  <a:solidFill>
                    <a:schemeClr val="bg1">
                      <a:lumMod val="85000"/>
                    </a:schemeClr>
                  </a:solidFill>
                  <a:latin typeface="Geomanist Regular" panose="02000503000000020004" pitchFamily="50" charset="0"/>
                  <a:ea typeface="Roboto Condensed" panose="02000000000000000000" pitchFamily="2" charset="0"/>
                  <a:cs typeface="Segoe UI" panose="020B0502040204020203" pitchFamily="34" charset="0"/>
                </a:rPr>
                <a:t>SHUIYAN 2018.ALL RIGHTS</a:t>
              </a:r>
              <a:endParaRPr lang="id-ID" sz="1600" spc="300" dirty="0">
                <a:solidFill>
                  <a:schemeClr val="bg1">
                    <a:lumMod val="85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sp>
        <p:nvSpPr>
          <p:cNvPr id="26" name="Oval 25"/>
          <p:cNvSpPr/>
          <p:nvPr userDrawn="1"/>
        </p:nvSpPr>
        <p:spPr>
          <a:xfrm>
            <a:off x="18775824" y="-701214"/>
            <a:ext cx="1402428" cy="1402428"/>
          </a:xfrm>
          <a:prstGeom prst="ellipse">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iamond 26"/>
          <p:cNvSpPr/>
          <p:nvPr userDrawn="1"/>
        </p:nvSpPr>
        <p:spPr>
          <a:xfrm>
            <a:off x="8363629" y="8756519"/>
            <a:ext cx="326242" cy="326242"/>
          </a:xfrm>
          <a:prstGeom prst="diamond">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Oval 27"/>
          <p:cNvSpPr/>
          <p:nvPr userDrawn="1"/>
        </p:nvSpPr>
        <p:spPr>
          <a:xfrm>
            <a:off x="-516648" y="408288"/>
            <a:ext cx="872181" cy="872181"/>
          </a:xfrm>
          <a:prstGeom prst="ellipse">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Freeform: Shape 31"/>
          <p:cNvSpPr/>
          <p:nvPr userDrawn="1"/>
        </p:nvSpPr>
        <p:spPr>
          <a:xfrm flipV="1">
            <a:off x="17134329" y="7914313"/>
            <a:ext cx="523242" cy="523242"/>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Freeform: Shape 32"/>
          <p:cNvSpPr/>
          <p:nvPr userDrawn="1"/>
        </p:nvSpPr>
        <p:spPr>
          <a:xfrm flipV="1">
            <a:off x="12931967" y="135308"/>
            <a:ext cx="197000" cy="19700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Freeform: Shape 33"/>
          <p:cNvSpPr/>
          <p:nvPr userDrawn="1"/>
        </p:nvSpPr>
        <p:spPr>
          <a:xfrm>
            <a:off x="19031822" y="3190583"/>
            <a:ext cx="962835" cy="962835"/>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Isosceles Triangle 36"/>
          <p:cNvSpPr/>
          <p:nvPr userDrawn="1"/>
        </p:nvSpPr>
        <p:spPr>
          <a:xfrm rot="19384964">
            <a:off x="11768415" y="10704141"/>
            <a:ext cx="365105" cy="314746"/>
          </a:xfrm>
          <a:prstGeom prst="triangle">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Isosceles Triangle 37"/>
          <p:cNvSpPr/>
          <p:nvPr userDrawn="1"/>
        </p:nvSpPr>
        <p:spPr>
          <a:xfrm rot="19384964">
            <a:off x="1973838" y="3300965"/>
            <a:ext cx="516018" cy="444843"/>
          </a:xfrm>
          <a:prstGeom prst="triangle">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Freeform: Shape 28"/>
          <p:cNvSpPr/>
          <p:nvPr userDrawn="1"/>
        </p:nvSpPr>
        <p:spPr>
          <a:xfrm>
            <a:off x="4798317" y="1497383"/>
            <a:ext cx="412090" cy="41209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l" defTabSz="1460500" rtl="0" eaLnBrk="1" latinLnBrk="0" hangingPunct="1">
        <a:lnSpc>
          <a:spcPct val="90000"/>
        </a:lnSpc>
        <a:spcBef>
          <a:spcPct val="0"/>
        </a:spcBef>
        <a:buNone/>
        <a:defRPr sz="7030" kern="1200">
          <a:solidFill>
            <a:schemeClr val="tx1"/>
          </a:solidFill>
          <a:latin typeface="+mj-lt"/>
          <a:ea typeface="+mj-ea"/>
          <a:cs typeface="+mj-cs"/>
        </a:defRPr>
      </a:lvl1pPr>
    </p:titleStyle>
    <p:bodyStyle>
      <a:lvl1pPr marL="365125" indent="-365125" algn="l" defTabSz="1460500" rtl="0" eaLnBrk="1" latinLnBrk="0" hangingPunct="1">
        <a:lnSpc>
          <a:spcPct val="90000"/>
        </a:lnSpc>
        <a:spcBef>
          <a:spcPts val="1600"/>
        </a:spcBef>
        <a:buFont typeface="Arial" panose="020B0604020202020204" pitchFamily="34" charset="0"/>
        <a:buChar char="•"/>
        <a:defRPr sz="4475" kern="1200">
          <a:solidFill>
            <a:schemeClr val="tx1"/>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p:bodyStyle>
    <p:otherStyle>
      <a:defPPr>
        <a:defRPr lang="en-US"/>
      </a:defPPr>
      <a:lvl1pPr marL="0" algn="l" defTabSz="1460500" rtl="0" eaLnBrk="1" latinLnBrk="0" hangingPunct="1">
        <a:defRPr sz="2875" kern="1200">
          <a:solidFill>
            <a:schemeClr val="tx1"/>
          </a:solidFill>
          <a:latin typeface="+mn-lt"/>
          <a:ea typeface="+mn-ea"/>
          <a:cs typeface="+mn-cs"/>
        </a:defRPr>
      </a:lvl1pPr>
      <a:lvl2pPr marL="730250" algn="l" defTabSz="1460500" rtl="0" eaLnBrk="1" latinLnBrk="0" hangingPunct="1">
        <a:defRPr sz="2875" kern="1200">
          <a:solidFill>
            <a:schemeClr val="tx1"/>
          </a:solidFill>
          <a:latin typeface="+mn-lt"/>
          <a:ea typeface="+mn-ea"/>
          <a:cs typeface="+mn-cs"/>
        </a:defRPr>
      </a:lvl2pPr>
      <a:lvl3pPr marL="1460500" algn="l" defTabSz="1460500" rtl="0" eaLnBrk="1" latinLnBrk="0" hangingPunct="1">
        <a:defRPr sz="2875" kern="1200">
          <a:solidFill>
            <a:schemeClr val="tx1"/>
          </a:solidFill>
          <a:latin typeface="+mn-lt"/>
          <a:ea typeface="+mn-ea"/>
          <a:cs typeface="+mn-cs"/>
        </a:defRPr>
      </a:lvl3pPr>
      <a:lvl4pPr marL="2191385" algn="l" defTabSz="1460500" rtl="0" eaLnBrk="1" latinLnBrk="0" hangingPunct="1">
        <a:defRPr sz="2875" kern="1200">
          <a:solidFill>
            <a:schemeClr val="tx1"/>
          </a:solidFill>
          <a:latin typeface="+mn-lt"/>
          <a:ea typeface="+mn-ea"/>
          <a:cs typeface="+mn-cs"/>
        </a:defRPr>
      </a:lvl4pPr>
      <a:lvl5pPr marL="2921635" algn="l" defTabSz="1460500" rtl="0" eaLnBrk="1" latinLnBrk="0" hangingPunct="1">
        <a:defRPr sz="2875" kern="1200">
          <a:solidFill>
            <a:schemeClr val="tx1"/>
          </a:solidFill>
          <a:latin typeface="+mn-lt"/>
          <a:ea typeface="+mn-ea"/>
          <a:cs typeface="+mn-cs"/>
        </a:defRPr>
      </a:lvl5pPr>
      <a:lvl6pPr marL="3651885" algn="l" defTabSz="1460500" rtl="0" eaLnBrk="1" latinLnBrk="0" hangingPunct="1">
        <a:defRPr sz="2875" kern="1200">
          <a:solidFill>
            <a:schemeClr val="tx1"/>
          </a:solidFill>
          <a:latin typeface="+mn-lt"/>
          <a:ea typeface="+mn-ea"/>
          <a:cs typeface="+mn-cs"/>
        </a:defRPr>
      </a:lvl6pPr>
      <a:lvl7pPr marL="4382135" algn="l" defTabSz="1460500" rtl="0" eaLnBrk="1" latinLnBrk="0" hangingPunct="1">
        <a:defRPr sz="2875" kern="1200">
          <a:solidFill>
            <a:schemeClr val="tx1"/>
          </a:solidFill>
          <a:latin typeface="+mn-lt"/>
          <a:ea typeface="+mn-ea"/>
          <a:cs typeface="+mn-cs"/>
        </a:defRPr>
      </a:lvl7pPr>
      <a:lvl8pPr marL="5112385" algn="l" defTabSz="1460500" rtl="0" eaLnBrk="1" latinLnBrk="0" hangingPunct="1">
        <a:defRPr sz="2875" kern="1200">
          <a:solidFill>
            <a:schemeClr val="tx1"/>
          </a:solidFill>
          <a:latin typeface="+mn-lt"/>
          <a:ea typeface="+mn-ea"/>
          <a:cs typeface="+mn-cs"/>
        </a:defRPr>
      </a:lvl8pPr>
      <a:lvl9pPr marL="5843270" algn="l" defTabSz="1460500" rtl="0" eaLnBrk="1" latinLnBrk="0" hangingPunct="1">
        <a:defRPr sz="28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0" Type="http://schemas.openxmlformats.org/officeDocument/2006/relationships/notesSlide" Target="../notesSlides/notesSlide9.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9.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4" Type="http://schemas.openxmlformats.org/officeDocument/2006/relationships/notesSlide" Target="../notesSlides/notesSlide12.xml"/><Relationship Id="rId23" Type="http://schemas.openxmlformats.org/officeDocument/2006/relationships/slideLayout" Target="../slideLayouts/slideLayout5.xml"/><Relationship Id="rId22" Type="http://schemas.openxmlformats.org/officeDocument/2006/relationships/tags" Target="../tags/tag88.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tags" Target="../tags/tag68.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8.xml"/><Relationship Id="rId4" Type="http://schemas.openxmlformats.org/officeDocument/2006/relationships/tags" Target="../tags/tag89.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6.xml"/><Relationship Id="rId3" Type="http://schemas.openxmlformats.org/officeDocument/2006/relationships/tags" Target="../tags/tag90.xml"/><Relationship Id="rId2" Type="http://schemas.microsoft.com/office/2007/relationships/hdphoto" Target="../media/image17.wdp"/><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3.xml"/><Relationship Id="rId2" Type="http://schemas.openxmlformats.org/officeDocument/2006/relationships/image" Target="../media/image18.png"/><Relationship Id="rId1" Type="http://schemas.openxmlformats.org/officeDocument/2006/relationships/tags" Target="../tags/tag9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3.xml"/><Relationship Id="rId2" Type="http://schemas.openxmlformats.org/officeDocument/2006/relationships/image" Target="../media/image19.png"/><Relationship Id="rId1" Type="http://schemas.openxmlformats.org/officeDocument/2006/relationships/tags" Target="../tags/tag9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3.xml"/><Relationship Id="rId2" Type="http://schemas.openxmlformats.org/officeDocument/2006/relationships/image" Target="../media/image20.png"/><Relationship Id="rId1" Type="http://schemas.openxmlformats.org/officeDocument/2006/relationships/tags" Target="../tags/tag93.xml"/></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1.jpe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9" Type="http://schemas.openxmlformats.org/officeDocument/2006/relationships/notesSlide" Target="../notesSlides/notesSlide1.xml"/><Relationship Id="rId18" Type="http://schemas.openxmlformats.org/officeDocument/2006/relationships/slideLayout" Target="../slideLayouts/slideLayout22.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3.xml"/><Relationship Id="rId2" Type="http://schemas.openxmlformats.org/officeDocument/2006/relationships/image" Target="../media/image21.png"/><Relationship Id="rId1" Type="http://schemas.openxmlformats.org/officeDocument/2006/relationships/tags" Target="../tags/tag9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3.xml"/><Relationship Id="rId2" Type="http://schemas.openxmlformats.org/officeDocument/2006/relationships/image" Target="../media/image22.png"/><Relationship Id="rId1" Type="http://schemas.openxmlformats.org/officeDocument/2006/relationships/tags" Target="../tags/tag9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24.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notesSlide" Target="../notesSlides/notesSlide21.xml"/><Relationship Id="rId10" Type="http://schemas.openxmlformats.org/officeDocument/2006/relationships/slideLayout" Target="../slideLayouts/slideLayout9.xml"/><Relationship Id="rId1" Type="http://schemas.openxmlformats.org/officeDocument/2006/relationships/tags" Target="../tags/tag97.xml"/></Relationships>
</file>

<file path=ppt/slides/_rels/slide25.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2" Type="http://schemas.openxmlformats.org/officeDocument/2006/relationships/notesSlide" Target="../notesSlides/notesSlide22.xml"/><Relationship Id="rId41" Type="http://schemas.openxmlformats.org/officeDocument/2006/relationships/slideLayout" Target="../slideLayouts/slideLayout9.xml"/><Relationship Id="rId40" Type="http://schemas.openxmlformats.org/officeDocument/2006/relationships/tags" Target="../tags/tag144.xml"/><Relationship Id="rId4" Type="http://schemas.openxmlformats.org/officeDocument/2006/relationships/tags" Target="../tags/tag108.xml"/><Relationship Id="rId39" Type="http://schemas.openxmlformats.org/officeDocument/2006/relationships/tags" Target="../tags/tag143.xml"/><Relationship Id="rId38" Type="http://schemas.openxmlformats.org/officeDocument/2006/relationships/tags" Target="../tags/tag142.xml"/><Relationship Id="rId37" Type="http://schemas.openxmlformats.org/officeDocument/2006/relationships/tags" Target="../tags/tag141.xml"/><Relationship Id="rId36" Type="http://schemas.openxmlformats.org/officeDocument/2006/relationships/tags" Target="../tags/tag140.xml"/><Relationship Id="rId35" Type="http://schemas.openxmlformats.org/officeDocument/2006/relationships/tags" Target="../tags/tag139.xml"/><Relationship Id="rId34" Type="http://schemas.openxmlformats.org/officeDocument/2006/relationships/tags" Target="../tags/tag138.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2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1" Type="http://schemas.openxmlformats.org/officeDocument/2006/relationships/notesSlide" Target="../notesSlides/notesSlide23.xml"/><Relationship Id="rId10" Type="http://schemas.openxmlformats.org/officeDocument/2006/relationships/slideLayout" Target="../slideLayouts/slideLayout9.xml"/><Relationship Id="rId1" Type="http://schemas.openxmlformats.org/officeDocument/2006/relationships/tags" Target="../tags/tag145.xml"/></Relationships>
</file>

<file path=ppt/slides/_rels/slide27.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9" Type="http://schemas.openxmlformats.org/officeDocument/2006/relationships/notesSlide" Target="../notesSlides/notesSlide24.xml"/><Relationship Id="rId18" Type="http://schemas.openxmlformats.org/officeDocument/2006/relationships/slideLayout" Target="../slideLayouts/slideLayout9.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5.xml"/><Relationship Id="rId2" Type="http://schemas.openxmlformats.org/officeDocument/2006/relationships/image" Target="../media/image4.png"/><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7.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6" Type="http://schemas.openxmlformats.org/officeDocument/2006/relationships/notesSlide" Target="../notesSlides/notesSlide5.xml"/><Relationship Id="rId15" Type="http://schemas.openxmlformats.org/officeDocument/2006/relationships/slideLayout" Target="../slideLayouts/slideLayout17.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3.xml"/><Relationship Id="rId2" Type="http://schemas.openxmlformats.org/officeDocument/2006/relationships/tags" Target="../tags/tag36.xml"/><Relationship Id="rId1" Type="http://schemas.openxmlformats.org/officeDocument/2006/relationships/tags" Target="../tags/tag3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3.xml"/><Relationship Id="rId3" Type="http://schemas.openxmlformats.org/officeDocument/2006/relationships/image" Target="../media/image6.png"/><Relationship Id="rId2" Type="http://schemas.openxmlformats.org/officeDocument/2006/relationships/tags" Target="../tags/tag38.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7.png"/><Relationship Id="rId3" Type="http://schemas.openxmlformats.org/officeDocument/2006/relationships/tags" Target="../tags/tag41.xml"/><Relationship Id="rId20" Type="http://schemas.openxmlformats.org/officeDocument/2006/relationships/notesSlide" Target="../notesSlides/notesSlide8.xml"/><Relationship Id="rId2" Type="http://schemas.openxmlformats.org/officeDocument/2006/relationships/tags" Target="../tags/tag40.xml"/><Relationship Id="rId19" Type="http://schemas.openxmlformats.org/officeDocument/2006/relationships/slideLayout" Target="../slideLayouts/slideLayout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image" Target="../media/image8.png"/><Relationship Id="rId10" Type="http://schemas.openxmlformats.org/officeDocument/2006/relationships/tags" Target="../tags/tag47.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08718" y="1735593"/>
            <a:ext cx="19005092" cy="6358800"/>
            <a:chOff x="8049142" y="4288631"/>
            <a:chExt cx="2855093" cy="955267"/>
          </a:xfrm>
          <a:solidFill>
            <a:schemeClr val="bg1">
              <a:alpha val="30000"/>
            </a:schemeClr>
          </a:solidFill>
          <a:effectLst>
            <a:outerShdw blurRad="1270000" sx="95000" sy="95000" algn="ctr" rotWithShape="0">
              <a:schemeClr val="bg1">
                <a:lumMod val="85000"/>
                <a:alpha val="40000"/>
              </a:schemeClr>
            </a:outerShdw>
          </a:effectLst>
        </p:grpSpPr>
        <p:grpSp>
          <p:nvGrpSpPr>
            <p:cNvPr id="19" name="Group 18"/>
            <p:cNvGrpSpPr/>
            <p:nvPr userDrawn="1"/>
          </p:nvGrpSpPr>
          <p:grpSpPr>
            <a:xfrm>
              <a:off x="8049142" y="4597645"/>
              <a:ext cx="2855093" cy="646253"/>
              <a:chOff x="8049143" y="4597645"/>
              <a:chExt cx="2855093" cy="646253"/>
            </a:xfrm>
            <a:grpFill/>
          </p:grpSpPr>
          <p:sp>
            <p:nvSpPr>
              <p:cNvPr id="23" name="Freeform: Shape 22"/>
              <p:cNvSpPr/>
              <p:nvPr userDrawn="1"/>
            </p:nvSpPr>
            <p:spPr>
              <a:xfrm>
                <a:off x="8049143" y="4643759"/>
                <a:ext cx="422100" cy="600139"/>
              </a:xfrm>
              <a:custGeom>
                <a:avLst/>
                <a:gdLst/>
                <a:ahLst/>
                <a:cxnLst/>
                <a:rect l="l" t="t" r="r" b="b"/>
                <a:pathLst>
                  <a:path w="466229" h="662883">
                    <a:moveTo>
                      <a:pt x="228540" y="0"/>
                    </a:moveTo>
                    <a:cubicBezTo>
                      <a:pt x="261430" y="620"/>
                      <a:pt x="289459" y="6379"/>
                      <a:pt x="312626" y="17278"/>
                    </a:cubicBezTo>
                    <a:cubicBezTo>
                      <a:pt x="335793" y="28177"/>
                      <a:pt x="354336" y="40498"/>
                      <a:pt x="368254" y="54242"/>
                    </a:cubicBezTo>
                    <a:cubicBezTo>
                      <a:pt x="382172" y="67987"/>
                      <a:pt x="391702" y="79436"/>
                      <a:pt x="396845" y="88592"/>
                    </a:cubicBezTo>
                    <a:lnTo>
                      <a:pt x="396845" y="11887"/>
                    </a:lnTo>
                    <a:lnTo>
                      <a:pt x="466229" y="11887"/>
                    </a:lnTo>
                    <a:lnTo>
                      <a:pt x="466229" y="421535"/>
                    </a:lnTo>
                    <a:cubicBezTo>
                      <a:pt x="464863" y="510397"/>
                      <a:pt x="442246" y="573129"/>
                      <a:pt x="398380" y="609730"/>
                    </a:cubicBezTo>
                    <a:cubicBezTo>
                      <a:pt x="354514" y="646332"/>
                      <a:pt x="297596" y="664030"/>
                      <a:pt x="227625" y="662826"/>
                    </a:cubicBezTo>
                    <a:cubicBezTo>
                      <a:pt x="195895" y="662446"/>
                      <a:pt x="164910" y="657729"/>
                      <a:pt x="134670" y="648677"/>
                    </a:cubicBezTo>
                    <a:cubicBezTo>
                      <a:pt x="104431" y="639626"/>
                      <a:pt x="78713" y="628520"/>
                      <a:pt x="57517" y="615360"/>
                    </a:cubicBezTo>
                    <a:lnTo>
                      <a:pt x="83099" y="558653"/>
                    </a:lnTo>
                    <a:cubicBezTo>
                      <a:pt x="92799" y="565099"/>
                      <a:pt x="110446" y="573033"/>
                      <a:pt x="136039" y="582455"/>
                    </a:cubicBezTo>
                    <a:cubicBezTo>
                      <a:pt x="161632" y="591877"/>
                      <a:pt x="191856" y="597064"/>
                      <a:pt x="226710" y="598018"/>
                    </a:cubicBezTo>
                    <a:cubicBezTo>
                      <a:pt x="273304" y="598663"/>
                      <a:pt x="312523" y="587989"/>
                      <a:pt x="344367" y="565993"/>
                    </a:cubicBezTo>
                    <a:cubicBezTo>
                      <a:pt x="376211" y="543997"/>
                      <a:pt x="392791" y="506807"/>
                      <a:pt x="394106" y="454421"/>
                    </a:cubicBezTo>
                    <a:lnTo>
                      <a:pt x="394106" y="412388"/>
                    </a:lnTo>
                    <a:cubicBezTo>
                      <a:pt x="390548" y="418930"/>
                      <a:pt x="382417" y="429003"/>
                      <a:pt x="369712" y="442605"/>
                    </a:cubicBezTo>
                    <a:cubicBezTo>
                      <a:pt x="357007" y="456208"/>
                      <a:pt x="339119" y="468845"/>
                      <a:pt x="316048" y="480517"/>
                    </a:cubicBezTo>
                    <a:cubicBezTo>
                      <a:pt x="292977" y="492189"/>
                      <a:pt x="264112" y="498399"/>
                      <a:pt x="229455" y="499148"/>
                    </a:cubicBezTo>
                    <a:cubicBezTo>
                      <a:pt x="160266" y="497877"/>
                      <a:pt x="104986" y="474613"/>
                      <a:pt x="63617" y="429357"/>
                    </a:cubicBezTo>
                    <a:cubicBezTo>
                      <a:pt x="22248" y="384100"/>
                      <a:pt x="1042" y="324478"/>
                      <a:pt x="0" y="250490"/>
                    </a:cubicBezTo>
                    <a:cubicBezTo>
                      <a:pt x="1118" y="176025"/>
                      <a:pt x="22400" y="115983"/>
                      <a:pt x="63846" y="70364"/>
                    </a:cubicBezTo>
                    <a:cubicBezTo>
                      <a:pt x="105291" y="24745"/>
                      <a:pt x="160189" y="1290"/>
                      <a:pt x="228540" y="0"/>
                    </a:cubicBezTo>
                    <a:close/>
                    <a:moveTo>
                      <a:pt x="234028" y="65723"/>
                    </a:moveTo>
                    <a:cubicBezTo>
                      <a:pt x="186901" y="66618"/>
                      <a:pt x="148521" y="83807"/>
                      <a:pt x="118888" y="117289"/>
                    </a:cubicBezTo>
                    <a:cubicBezTo>
                      <a:pt x="89255" y="150770"/>
                      <a:pt x="73971" y="195171"/>
                      <a:pt x="73037" y="250490"/>
                    </a:cubicBezTo>
                    <a:cubicBezTo>
                      <a:pt x="74105" y="306533"/>
                      <a:pt x="89807" y="350857"/>
                      <a:pt x="120145" y="383461"/>
                    </a:cubicBezTo>
                    <a:cubicBezTo>
                      <a:pt x="150484" y="416066"/>
                      <a:pt x="189054" y="432721"/>
                      <a:pt x="235858" y="433426"/>
                    </a:cubicBezTo>
                    <a:cubicBezTo>
                      <a:pt x="285386" y="432206"/>
                      <a:pt x="324451" y="414522"/>
                      <a:pt x="353054" y="380374"/>
                    </a:cubicBezTo>
                    <a:cubicBezTo>
                      <a:pt x="381657" y="346226"/>
                      <a:pt x="396254" y="302932"/>
                      <a:pt x="396845" y="250490"/>
                    </a:cubicBezTo>
                    <a:cubicBezTo>
                      <a:pt x="395720" y="192370"/>
                      <a:pt x="379904" y="147169"/>
                      <a:pt x="349395" y="114888"/>
                    </a:cubicBezTo>
                    <a:cubicBezTo>
                      <a:pt x="318887" y="82607"/>
                      <a:pt x="280431" y="66218"/>
                      <a:pt x="234028" y="657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Freeform: Shape 23"/>
              <p:cNvSpPr/>
              <p:nvPr userDrawn="1"/>
            </p:nvSpPr>
            <p:spPr>
              <a:xfrm>
                <a:off x="8633607" y="4643759"/>
                <a:ext cx="192785" cy="441139"/>
              </a:xfrm>
              <a:custGeom>
                <a:avLst/>
                <a:gdLst/>
                <a:ahLst/>
                <a:cxnLst/>
                <a:rect l="l" t="t" r="r" b="b"/>
                <a:pathLst>
                  <a:path w="212941" h="487261">
                    <a:moveTo>
                      <a:pt x="212941" y="0"/>
                    </a:moveTo>
                    <a:lnTo>
                      <a:pt x="212941" y="72123"/>
                    </a:lnTo>
                    <a:cubicBezTo>
                      <a:pt x="159498" y="73589"/>
                      <a:pt x="122444" y="92146"/>
                      <a:pt x="101778" y="127795"/>
                    </a:cubicBezTo>
                    <a:cubicBezTo>
                      <a:pt x="81112" y="163443"/>
                      <a:pt x="71227" y="207388"/>
                      <a:pt x="72124" y="259631"/>
                    </a:cubicBezTo>
                    <a:lnTo>
                      <a:pt x="72124" y="487261"/>
                    </a:lnTo>
                    <a:lnTo>
                      <a:pt x="0" y="487261"/>
                    </a:lnTo>
                    <a:lnTo>
                      <a:pt x="0" y="11887"/>
                    </a:lnTo>
                    <a:lnTo>
                      <a:pt x="71210" y="11887"/>
                    </a:lnTo>
                    <a:lnTo>
                      <a:pt x="71286" y="91326"/>
                    </a:lnTo>
                    <a:cubicBezTo>
                      <a:pt x="79872" y="66738"/>
                      <a:pt x="96513" y="45579"/>
                      <a:pt x="121208" y="27849"/>
                    </a:cubicBezTo>
                    <a:cubicBezTo>
                      <a:pt x="145902" y="10119"/>
                      <a:pt x="176480" y="836"/>
                      <a:pt x="2129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Freeform: Shape 24"/>
              <p:cNvSpPr/>
              <p:nvPr/>
            </p:nvSpPr>
            <p:spPr>
              <a:xfrm>
                <a:off x="8907932" y="4597645"/>
                <a:ext cx="496405" cy="499148"/>
              </a:xfrm>
              <a:custGeom>
                <a:avLst/>
                <a:gdLst/>
                <a:ahLst/>
                <a:cxnLst/>
                <a:rect l="l" t="t" r="r" b="b"/>
                <a:pathLst>
                  <a:path w="496405" h="499148">
                    <a:moveTo>
                      <a:pt x="248659" y="0"/>
                    </a:moveTo>
                    <a:cubicBezTo>
                      <a:pt x="321810" y="1481"/>
                      <a:pt x="381052" y="25241"/>
                      <a:pt x="426385" y="71279"/>
                    </a:cubicBezTo>
                    <a:cubicBezTo>
                      <a:pt x="471718" y="117317"/>
                      <a:pt x="495058" y="176749"/>
                      <a:pt x="496405" y="249575"/>
                    </a:cubicBezTo>
                    <a:cubicBezTo>
                      <a:pt x="494963" y="322401"/>
                      <a:pt x="471356" y="381833"/>
                      <a:pt x="425584" y="427870"/>
                    </a:cubicBezTo>
                    <a:cubicBezTo>
                      <a:pt x="379813" y="473908"/>
                      <a:pt x="320533" y="497668"/>
                      <a:pt x="247744" y="499148"/>
                    </a:cubicBezTo>
                    <a:cubicBezTo>
                      <a:pt x="174994" y="497782"/>
                      <a:pt x="115866" y="474251"/>
                      <a:pt x="70363" y="428557"/>
                    </a:cubicBezTo>
                    <a:cubicBezTo>
                      <a:pt x="24859" y="382862"/>
                      <a:pt x="1405" y="323201"/>
                      <a:pt x="0" y="249575"/>
                    </a:cubicBezTo>
                    <a:cubicBezTo>
                      <a:pt x="1500" y="176349"/>
                      <a:pt x="25221" y="116803"/>
                      <a:pt x="71163" y="70936"/>
                    </a:cubicBezTo>
                    <a:cubicBezTo>
                      <a:pt x="117105" y="25069"/>
                      <a:pt x="176270" y="1424"/>
                      <a:pt x="248659" y="0"/>
                    </a:cubicBezTo>
                    <a:close/>
                    <a:moveTo>
                      <a:pt x="247744" y="65723"/>
                    </a:moveTo>
                    <a:cubicBezTo>
                      <a:pt x="195683" y="66866"/>
                      <a:pt x="153912" y="84474"/>
                      <a:pt x="122431" y="118546"/>
                    </a:cubicBezTo>
                    <a:cubicBezTo>
                      <a:pt x="90950" y="152619"/>
                      <a:pt x="74791" y="196295"/>
                      <a:pt x="73952" y="249575"/>
                    </a:cubicBezTo>
                    <a:cubicBezTo>
                      <a:pt x="74848" y="304056"/>
                      <a:pt x="91122" y="348075"/>
                      <a:pt x="122774" y="381632"/>
                    </a:cubicBezTo>
                    <a:cubicBezTo>
                      <a:pt x="154426" y="415189"/>
                      <a:pt x="196083" y="432454"/>
                      <a:pt x="247744" y="433426"/>
                    </a:cubicBezTo>
                    <a:cubicBezTo>
                      <a:pt x="299882" y="432397"/>
                      <a:pt x="341958" y="415018"/>
                      <a:pt x="373973" y="381289"/>
                    </a:cubicBezTo>
                    <a:cubicBezTo>
                      <a:pt x="405988" y="347560"/>
                      <a:pt x="422453" y="303656"/>
                      <a:pt x="423368" y="249575"/>
                    </a:cubicBezTo>
                    <a:cubicBezTo>
                      <a:pt x="422453" y="195895"/>
                      <a:pt x="405988" y="152104"/>
                      <a:pt x="373973" y="118203"/>
                    </a:cubicBezTo>
                    <a:cubicBezTo>
                      <a:pt x="341958" y="84303"/>
                      <a:pt x="299882" y="66809"/>
                      <a:pt x="247744" y="657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Shape 25"/>
              <p:cNvSpPr/>
              <p:nvPr userDrawn="1"/>
            </p:nvSpPr>
            <p:spPr>
              <a:xfrm>
                <a:off x="9460382" y="4597645"/>
                <a:ext cx="496405" cy="499148"/>
              </a:xfrm>
              <a:custGeom>
                <a:avLst/>
                <a:gdLst/>
                <a:ahLst/>
                <a:cxnLst/>
                <a:rect l="l" t="t" r="r" b="b"/>
                <a:pathLst>
                  <a:path w="496405" h="499148">
                    <a:moveTo>
                      <a:pt x="248659" y="0"/>
                    </a:moveTo>
                    <a:cubicBezTo>
                      <a:pt x="321810" y="1481"/>
                      <a:pt x="381052" y="25241"/>
                      <a:pt x="426385" y="71279"/>
                    </a:cubicBezTo>
                    <a:cubicBezTo>
                      <a:pt x="471718" y="117317"/>
                      <a:pt x="495058" y="176749"/>
                      <a:pt x="496405" y="249575"/>
                    </a:cubicBezTo>
                    <a:cubicBezTo>
                      <a:pt x="494963" y="322401"/>
                      <a:pt x="471356" y="381833"/>
                      <a:pt x="425584" y="427870"/>
                    </a:cubicBezTo>
                    <a:cubicBezTo>
                      <a:pt x="379813" y="473908"/>
                      <a:pt x="320533" y="497668"/>
                      <a:pt x="247744" y="499148"/>
                    </a:cubicBezTo>
                    <a:cubicBezTo>
                      <a:pt x="174994" y="497782"/>
                      <a:pt x="115866" y="474251"/>
                      <a:pt x="70363" y="428557"/>
                    </a:cubicBezTo>
                    <a:cubicBezTo>
                      <a:pt x="24859" y="382862"/>
                      <a:pt x="1405" y="323201"/>
                      <a:pt x="0" y="249575"/>
                    </a:cubicBezTo>
                    <a:cubicBezTo>
                      <a:pt x="1500" y="176349"/>
                      <a:pt x="25221" y="116803"/>
                      <a:pt x="71163" y="70936"/>
                    </a:cubicBezTo>
                    <a:cubicBezTo>
                      <a:pt x="117105" y="25069"/>
                      <a:pt x="176270" y="1424"/>
                      <a:pt x="248659" y="0"/>
                    </a:cubicBezTo>
                    <a:close/>
                    <a:moveTo>
                      <a:pt x="247744" y="65723"/>
                    </a:moveTo>
                    <a:cubicBezTo>
                      <a:pt x="195683" y="66866"/>
                      <a:pt x="153912" y="84474"/>
                      <a:pt x="122431" y="118546"/>
                    </a:cubicBezTo>
                    <a:cubicBezTo>
                      <a:pt x="90950" y="152619"/>
                      <a:pt x="74791" y="196295"/>
                      <a:pt x="73952" y="249575"/>
                    </a:cubicBezTo>
                    <a:cubicBezTo>
                      <a:pt x="74848" y="304056"/>
                      <a:pt x="91122" y="348075"/>
                      <a:pt x="122774" y="381632"/>
                    </a:cubicBezTo>
                    <a:cubicBezTo>
                      <a:pt x="154426" y="415189"/>
                      <a:pt x="196083" y="432454"/>
                      <a:pt x="247744" y="433426"/>
                    </a:cubicBezTo>
                    <a:cubicBezTo>
                      <a:pt x="299882" y="432397"/>
                      <a:pt x="341958" y="415018"/>
                      <a:pt x="373973" y="381289"/>
                    </a:cubicBezTo>
                    <a:cubicBezTo>
                      <a:pt x="405988" y="347560"/>
                      <a:pt x="422453" y="303656"/>
                      <a:pt x="423368" y="249575"/>
                    </a:cubicBezTo>
                    <a:cubicBezTo>
                      <a:pt x="422453" y="195895"/>
                      <a:pt x="405988" y="152104"/>
                      <a:pt x="373973" y="118203"/>
                    </a:cubicBezTo>
                    <a:cubicBezTo>
                      <a:pt x="341958" y="84303"/>
                      <a:pt x="299882" y="66809"/>
                      <a:pt x="247744" y="657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Freeform: Shape 26"/>
              <p:cNvSpPr/>
              <p:nvPr userDrawn="1"/>
            </p:nvSpPr>
            <p:spPr>
              <a:xfrm>
                <a:off x="10008670" y="4643759"/>
                <a:ext cx="403989" cy="430377"/>
              </a:xfrm>
              <a:custGeom>
                <a:avLst/>
                <a:gdLst/>
                <a:ahLst/>
                <a:cxnLst/>
                <a:rect l="l" t="t" r="r" b="b"/>
                <a:pathLst>
                  <a:path w="446228" h="475374">
                    <a:moveTo>
                      <a:pt x="0" y="0"/>
                    </a:moveTo>
                    <a:lnTo>
                      <a:pt x="77724" y="0"/>
                    </a:lnTo>
                    <a:lnTo>
                      <a:pt x="224028" y="394012"/>
                    </a:lnTo>
                    <a:lnTo>
                      <a:pt x="369418" y="0"/>
                    </a:lnTo>
                    <a:lnTo>
                      <a:pt x="446228" y="0"/>
                    </a:lnTo>
                    <a:lnTo>
                      <a:pt x="263348" y="475374"/>
                    </a:lnTo>
                    <a:lnTo>
                      <a:pt x="183795" y="47537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id-ID"/>
                  <a:t>《》</a:t>
                </a:r>
                <a:endParaRPr lang="zh-CN" altLang="id-ID"/>
              </a:p>
            </p:txBody>
          </p:sp>
          <p:sp>
            <p:nvSpPr>
              <p:cNvPr id="28" name="Freeform: Shape 27"/>
              <p:cNvSpPr/>
              <p:nvPr userDrawn="1"/>
            </p:nvSpPr>
            <p:spPr>
              <a:xfrm>
                <a:off x="10494450" y="4643759"/>
                <a:ext cx="409786" cy="578563"/>
              </a:xfrm>
              <a:custGeom>
                <a:avLst/>
                <a:gdLst/>
                <a:ahLst/>
                <a:cxnLst/>
                <a:rect l="l" t="t" r="r" b="b"/>
                <a:pathLst>
                  <a:path w="452629" h="639052">
                    <a:moveTo>
                      <a:pt x="0" y="0"/>
                    </a:moveTo>
                    <a:lnTo>
                      <a:pt x="78639" y="0"/>
                    </a:lnTo>
                    <a:lnTo>
                      <a:pt x="229515" y="382152"/>
                    </a:lnTo>
                    <a:lnTo>
                      <a:pt x="375819" y="0"/>
                    </a:lnTo>
                    <a:lnTo>
                      <a:pt x="452629" y="0"/>
                    </a:lnTo>
                    <a:lnTo>
                      <a:pt x="197511" y="639052"/>
                    </a:lnTo>
                    <a:lnTo>
                      <a:pt x="125273" y="639052"/>
                    </a:lnTo>
                    <a:lnTo>
                      <a:pt x="193853" y="4708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p:nvPr userDrawn="1"/>
          </p:nvGrpSpPr>
          <p:grpSpPr>
            <a:xfrm>
              <a:off x="9126261" y="4288631"/>
              <a:ext cx="602786" cy="259842"/>
              <a:chOff x="12249784" y="2778297"/>
              <a:chExt cx="3550424" cy="1530475"/>
            </a:xfrm>
            <a:grpFill/>
          </p:grpSpPr>
          <p:sp>
            <p:nvSpPr>
              <p:cNvPr id="21" name="Freeform: Shape 20"/>
              <p:cNvSpPr>
                <a:spLocks noChangeArrowheads="1"/>
              </p:cNvSpPr>
              <p:nvPr userDrawn="1"/>
            </p:nvSpPr>
            <p:spPr bwMode="auto">
              <a:xfrm>
                <a:off x="12249784" y="2778297"/>
                <a:ext cx="1655038" cy="1524691"/>
              </a:xfrm>
              <a:custGeom>
                <a:avLst/>
                <a:gdLst>
                  <a:gd name="connsiteX0" fmla="*/ 192541 w 2324007"/>
                  <a:gd name="connsiteY0" fmla="*/ 0 h 2140981"/>
                  <a:gd name="connsiteX1" fmla="*/ 195065 w 2324007"/>
                  <a:gd name="connsiteY1" fmla="*/ 1442 h 2140981"/>
                  <a:gd name="connsiteX2" fmla="*/ 196147 w 2324007"/>
                  <a:gd name="connsiteY2" fmla="*/ 1442 h 2140981"/>
                  <a:gd name="connsiteX3" fmla="*/ 198671 w 2324007"/>
                  <a:gd name="connsiteY3" fmla="*/ 2884 h 2140981"/>
                  <a:gd name="connsiteX4" fmla="*/ 2262035 w 2324007"/>
                  <a:gd name="connsiteY4" fmla="*/ 1714200 h 2140981"/>
                  <a:gd name="connsiteX5" fmla="*/ 2324007 w 2324007"/>
                  <a:gd name="connsiteY5" fmla="*/ 1797230 h 2140981"/>
                  <a:gd name="connsiteX6" fmla="*/ 2100720 w 2324007"/>
                  <a:gd name="connsiteY6" fmla="*/ 2099588 h 2140981"/>
                  <a:gd name="connsiteX7" fmla="*/ 2074199 w 2324007"/>
                  <a:gd name="connsiteY7" fmla="*/ 2140981 h 2140981"/>
                  <a:gd name="connsiteX8" fmla="*/ 1944964 w 2324007"/>
                  <a:gd name="connsiteY8" fmla="*/ 1967972 h 2140981"/>
                  <a:gd name="connsiteX9" fmla="*/ 6130 w 2324007"/>
                  <a:gd name="connsiteY9" fmla="*/ 361602 h 2140981"/>
                  <a:gd name="connsiteX10" fmla="*/ 4687 w 2324007"/>
                  <a:gd name="connsiteY10" fmla="*/ 360881 h 2140981"/>
                  <a:gd name="connsiteX11" fmla="*/ 1803 w 2324007"/>
                  <a:gd name="connsiteY11" fmla="*/ 359439 h 2140981"/>
                  <a:gd name="connsiteX12" fmla="*/ 2163 w 2324007"/>
                  <a:gd name="connsiteY12" fmla="*/ 359078 h 2140981"/>
                  <a:gd name="connsiteX13" fmla="*/ 0 w 2324007"/>
                  <a:gd name="connsiteY13" fmla="*/ 357997 h 2140981"/>
                  <a:gd name="connsiteX14" fmla="*/ 192541 w 2324007"/>
                  <a:gd name="connsiteY14" fmla="*/ 0 h 214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007" h="2140981">
                    <a:moveTo>
                      <a:pt x="192541" y="0"/>
                    </a:moveTo>
                    <a:lnTo>
                      <a:pt x="195065" y="1442"/>
                    </a:lnTo>
                    <a:lnTo>
                      <a:pt x="196147" y="1442"/>
                    </a:lnTo>
                    <a:lnTo>
                      <a:pt x="198671" y="2884"/>
                    </a:lnTo>
                    <a:cubicBezTo>
                      <a:pt x="1009671" y="434156"/>
                      <a:pt x="1707092" y="1020362"/>
                      <a:pt x="2262035" y="1714200"/>
                    </a:cubicBezTo>
                    <a:lnTo>
                      <a:pt x="2324007" y="1797230"/>
                    </a:lnTo>
                    <a:lnTo>
                      <a:pt x="2100720" y="2099588"/>
                    </a:lnTo>
                    <a:lnTo>
                      <a:pt x="2074199" y="2140981"/>
                    </a:lnTo>
                    <a:lnTo>
                      <a:pt x="1944964" y="1967972"/>
                    </a:lnTo>
                    <a:cubicBezTo>
                      <a:pt x="1424027" y="1317228"/>
                      <a:pt x="768723" y="766916"/>
                      <a:pt x="6130" y="361602"/>
                    </a:cubicBezTo>
                    <a:lnTo>
                      <a:pt x="4687" y="360881"/>
                    </a:lnTo>
                    <a:lnTo>
                      <a:pt x="1803" y="359439"/>
                    </a:lnTo>
                    <a:lnTo>
                      <a:pt x="2163" y="359078"/>
                    </a:lnTo>
                    <a:lnTo>
                      <a:pt x="0" y="357997"/>
                    </a:lnTo>
                    <a:lnTo>
                      <a:pt x="192541" y="0"/>
                    </a:lnTo>
                    <a:close/>
                  </a:path>
                </a:pathLst>
              </a:custGeom>
              <a:grpFill/>
              <a:ln>
                <a:noFill/>
              </a:ln>
            </p:spPr>
            <p:txBody>
              <a:bodyPr vert="horz" wrap="square" lIns="91440" tIns="45720" rIns="91440" bIns="45720" numCol="1" anchor="t" anchorCtr="0" compatLnSpc="1">
                <a:noAutofit/>
              </a:bodyPr>
              <a:lstStyle/>
              <a:p>
                <a:endParaRPr lang="id-ID"/>
              </a:p>
            </p:txBody>
          </p:sp>
          <p:sp>
            <p:nvSpPr>
              <p:cNvPr id="22" name="Freeform: Shape 21"/>
              <p:cNvSpPr>
                <a:spLocks noChangeArrowheads="1"/>
              </p:cNvSpPr>
              <p:nvPr userDrawn="1"/>
            </p:nvSpPr>
            <p:spPr bwMode="auto">
              <a:xfrm>
                <a:off x="14185729" y="2807005"/>
                <a:ext cx="1614479" cy="1501767"/>
              </a:xfrm>
              <a:custGeom>
                <a:avLst/>
                <a:gdLst>
                  <a:gd name="connsiteX0" fmla="*/ 2072690 w 2267043"/>
                  <a:gd name="connsiteY0" fmla="*/ 0 h 2108797"/>
                  <a:gd name="connsiteX1" fmla="*/ 2267043 w 2267043"/>
                  <a:gd name="connsiteY1" fmla="*/ 356544 h 2108797"/>
                  <a:gd name="connsiteX2" fmla="*/ 357626 w 2267043"/>
                  <a:gd name="connsiteY2" fmla="*/ 1963426 h 2108797"/>
                  <a:gd name="connsiteX3" fmla="*/ 250256 w 2267043"/>
                  <a:gd name="connsiteY3" fmla="*/ 2108797 h 2108797"/>
                  <a:gd name="connsiteX4" fmla="*/ 203492 w 2267043"/>
                  <a:gd name="connsiteY4" fmla="*/ 2036531 h 2108797"/>
                  <a:gd name="connsiteX5" fmla="*/ 0 w 2267043"/>
                  <a:gd name="connsiteY5" fmla="*/ 1763892 h 2108797"/>
                  <a:gd name="connsiteX6" fmla="*/ 38077 w 2267043"/>
                  <a:gd name="connsiteY6" fmla="*/ 1712331 h 2108797"/>
                  <a:gd name="connsiteX7" fmla="*/ 2072690 w 2267043"/>
                  <a:gd name="connsiteY7" fmla="*/ 0 h 210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043" h="2108797">
                    <a:moveTo>
                      <a:pt x="2072690" y="0"/>
                    </a:moveTo>
                    <a:lnTo>
                      <a:pt x="2267043" y="356544"/>
                    </a:lnTo>
                    <a:cubicBezTo>
                      <a:pt x="1515771" y="764821"/>
                      <a:pt x="870577" y="1315049"/>
                      <a:pt x="357626" y="1963426"/>
                    </a:cubicBezTo>
                    <a:lnTo>
                      <a:pt x="250256" y="2108797"/>
                    </a:lnTo>
                    <a:lnTo>
                      <a:pt x="203492" y="2036531"/>
                    </a:lnTo>
                    <a:lnTo>
                      <a:pt x="0" y="1763892"/>
                    </a:lnTo>
                    <a:lnTo>
                      <a:pt x="38077" y="1712331"/>
                    </a:lnTo>
                    <a:cubicBezTo>
                      <a:pt x="584545" y="1021504"/>
                      <a:pt x="1271927" y="435316"/>
                      <a:pt x="2072690" y="0"/>
                    </a:cubicBezTo>
                    <a:close/>
                  </a:path>
                </a:pathLst>
              </a:custGeom>
              <a:grpFill/>
              <a:ln>
                <a:noFill/>
              </a:ln>
            </p:spPr>
            <p:txBody>
              <a:bodyPr vert="horz" wrap="square" lIns="91440" tIns="45720" rIns="91440" bIns="45720" numCol="1" anchor="t" anchorCtr="0" compatLnSpc="1">
                <a:noAutofit/>
              </a:bodyPr>
              <a:lstStyle/>
              <a:p>
                <a:endParaRPr lang="id-ID"/>
              </a:p>
            </p:txBody>
          </p:sp>
        </p:grpSp>
      </p:grpSp>
      <p:sp>
        <p:nvSpPr>
          <p:cNvPr id="41" name="Freeform: Shape 4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0035585" y="1133004"/>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2"/>
          </a:solidFill>
          <a:ln>
            <a:noFill/>
          </a:ln>
          <a:effectLst>
            <a:outerShdw blurRad="12700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Freeform: Shape 4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3041589" y="2716054"/>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4"/>
          </a:solidFill>
          <a:ln>
            <a:noFill/>
          </a:ln>
          <a:effectLst>
            <a:outerShdw blurRad="12700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Freeform: Shape 4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5912303" y="8814228"/>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5"/>
          </a:solidFill>
          <a:ln>
            <a:noFill/>
          </a:ln>
          <a:effectLst>
            <a:outerShdw blurRad="12700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Freeform: Shape 4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7454919" y="2654148"/>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6"/>
          </a:solidFill>
          <a:ln>
            <a:noFill/>
          </a:ln>
          <a:effectLst>
            <a:outerShdw blurRad="12700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Text Placeholder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txBox="1"/>
          <p:nvPr/>
        </p:nvSpPr>
        <p:spPr>
          <a:xfrm>
            <a:off x="4183380" y="2019300"/>
            <a:ext cx="13271500" cy="1773555"/>
          </a:xfrm>
          <a:prstGeom prst="rect">
            <a:avLst/>
          </a:prstGeom>
          <a:noFill/>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lvl="1"/>
            <a:r>
              <a:rPr lang="zh-CN" altLang="en-US" sz="15340" b="1" dirty="0">
                <a:blipFill>
                  <a:blip r:embed="rId1"/>
                  <a:stretch>
                    <a:fillRect/>
                  </a:stretch>
                </a:blipFill>
                <a:latin typeface="Neutraface 2 Display Titling" panose="02000600040000020004" pitchFamily="50" charset="0"/>
              </a:rPr>
              <a:t>万卷课堂</a:t>
            </a:r>
            <a:endParaRPr lang="zh-CN" altLang="en-US" sz="15340" b="1" dirty="0">
              <a:blipFill>
                <a:blip r:embed="rId1"/>
                <a:stretch>
                  <a:fillRect/>
                </a:stretch>
              </a:blipFill>
              <a:latin typeface="Neutraface 2 Display Titling" panose="02000600040000020004" pitchFamily="50" charset="0"/>
            </a:endParaRPr>
          </a:p>
        </p:txBody>
      </p:sp>
      <p:sp>
        <p:nvSpPr>
          <p:cNvPr id="31" name="Rectangle 2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767840" y="4713605"/>
            <a:ext cx="15550515" cy="3963035"/>
          </a:xfrm>
          <a:prstGeom prst="rect">
            <a:avLst/>
          </a:prstGeom>
        </p:spPr>
        <p:txBody>
          <a:bodyPr wrap="square">
            <a:noAutofit/>
          </a:bodyPr>
          <a:lstStyle/>
          <a:p>
            <a:pPr algn="ctr">
              <a:lnSpc>
                <a:spcPct val="120000"/>
              </a:lnSpc>
            </a:pPr>
            <a:r>
              <a:rPr lang="zh-CN" altLang="en-US" sz="8000" dirty="0">
                <a:blipFill>
                  <a:blip r:embed="rId1"/>
                  <a:stretch>
                    <a:fillRect/>
                  </a:stretch>
                </a:blipFill>
                <a:latin typeface="Neutraface 2 Display Titling" panose="02000600040000020004" pitchFamily="50" charset="0"/>
              </a:rPr>
              <a:t>《成仁分公司票据管理办法》宣贯及票据报销宣讲</a:t>
            </a:r>
            <a:endParaRPr lang="zh-CN" altLang="en-US" sz="8000" dirty="0">
              <a:blipFill>
                <a:blip r:embed="rId1"/>
                <a:stretch>
                  <a:fillRect/>
                </a:stretch>
              </a:blipFill>
              <a:latin typeface="Neutraface 2 Display Titling" panose="02000600040000020004" pitchFamily="50" charset="0"/>
            </a:endParaRPr>
          </a:p>
          <a:p>
            <a:pPr marL="1828800" lvl="4" indent="0" algn="ctr">
              <a:lnSpc>
                <a:spcPct val="120000"/>
              </a:lnSpc>
              <a:buNone/>
            </a:pPr>
            <a:endParaRPr lang="zh-CN" altLang="en-US" sz="6600" dirty="0">
              <a:blipFill>
                <a:blip r:embed="rId1"/>
                <a:stretch>
                  <a:fillRect/>
                </a:stretch>
              </a:blipFill>
              <a:latin typeface="Neutraface 2 Display Titling" panose="02000600040000020004" pitchFamily="50" charset="0"/>
            </a:endParaRPr>
          </a:p>
          <a:p>
            <a:pPr algn="ctr">
              <a:lnSpc>
                <a:spcPct val="120000"/>
              </a:lnSpc>
            </a:pPr>
            <a:r>
              <a:rPr lang="zh-CN" altLang="en-US" sz="6600" dirty="0">
                <a:blipFill>
                  <a:blip r:embed="rId1"/>
                  <a:stretch>
                    <a:fillRect/>
                  </a:stretch>
                </a:blipFill>
                <a:latin typeface="Neutraface 2 Display Titling" panose="02000600040000020004" pitchFamily="50" charset="0"/>
              </a:rPr>
              <a:t>财务部</a:t>
            </a:r>
            <a:endParaRPr lang="zh-CN" altLang="en-US" sz="6600" b="1" dirty="0">
              <a:blipFill>
                <a:blip r:embed="rId1"/>
                <a:stretch>
                  <a:fillRect/>
                </a:stretch>
              </a:blipFill>
              <a:latin typeface="Neutraface 2 Display Titling" panose="02000600040000020004" pitchFamily="50" charset="0"/>
              <a:cs typeface="Segoe UI Light" panose="020B0502040204020203" pitchFamily="34" charset="0"/>
            </a:endParaRPr>
          </a:p>
        </p:txBody>
      </p:sp>
      <p:grpSp>
        <p:nvGrpSpPr>
          <p:cNvPr id="32" name="Group 2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8936355" y="8424545"/>
            <a:ext cx="1065530" cy="495935"/>
            <a:chOff x="9149774" y="7652084"/>
            <a:chExt cx="1177491" cy="625642"/>
          </a:xfrm>
        </p:grpSpPr>
        <p:sp>
          <p:nvSpPr>
            <p:cNvPr id="33" name="Rectangle: Rounded Corners 25"/>
            <p:cNvSpPr/>
            <p:nvPr/>
          </p:nvSpPr>
          <p:spPr>
            <a:xfrm>
              <a:off x="9149774" y="7652084"/>
              <a:ext cx="1177491" cy="625642"/>
            </a:xfrm>
            <a:prstGeom prst="roundRect">
              <a:avLst>
                <a:gd name="adj" fmla="val 43462"/>
              </a:avLst>
            </a:prstGeom>
            <a:blipFill>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Freeform 2"/>
            <p:cNvSpPr>
              <a:spLocks noChangeArrowheads="1"/>
            </p:cNvSpPr>
            <p:nvPr/>
          </p:nvSpPr>
          <p:spPr bwMode="auto">
            <a:xfrm>
              <a:off x="9614308" y="7895578"/>
              <a:ext cx="248422" cy="138654"/>
            </a:xfrm>
            <a:custGeom>
              <a:avLst/>
              <a:gdLst>
                <a:gd name="T0" fmla="*/ 170097 w 472"/>
                <a:gd name="T1" fmla="*/ 0 h 266"/>
                <a:gd name="T2" fmla="*/ 170097 w 472"/>
                <a:gd name="T3" fmla="*/ 0 h 266"/>
                <a:gd name="T4" fmla="*/ 159263 w 472"/>
                <a:gd name="T5" fmla="*/ 0 h 266"/>
                <a:gd name="T6" fmla="*/ 84868 w 472"/>
                <a:gd name="T7" fmla="*/ 79027 h 266"/>
                <a:gd name="T8" fmla="*/ 10473 w 472"/>
                <a:gd name="T9" fmla="*/ 0 h 266"/>
                <a:gd name="T10" fmla="*/ 0 w 472"/>
                <a:gd name="T11" fmla="*/ 0 h 266"/>
                <a:gd name="T12" fmla="*/ 0 w 472"/>
                <a:gd name="T13" fmla="*/ 10370 h 266"/>
                <a:gd name="T14" fmla="*/ 79451 w 472"/>
                <a:gd name="T15" fmla="*/ 94761 h 266"/>
                <a:gd name="T16" fmla="*/ 84868 w 472"/>
                <a:gd name="T17" fmla="*/ 94761 h 266"/>
                <a:gd name="T18" fmla="*/ 90285 w 472"/>
                <a:gd name="T19" fmla="*/ 94761 h 266"/>
                <a:gd name="T20" fmla="*/ 170097 w 472"/>
                <a:gd name="T21" fmla="*/ 10370 h 266"/>
                <a:gd name="T22" fmla="*/ 170097 w 472"/>
                <a:gd name="T23" fmla="*/ 0 h 2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2" h="266">
                  <a:moveTo>
                    <a:pt x="471" y="0"/>
                  </a:moveTo>
                  <a:lnTo>
                    <a:pt x="471" y="0"/>
                  </a:lnTo>
                  <a:cubicBezTo>
                    <a:pt x="456" y="0"/>
                    <a:pt x="441" y="0"/>
                    <a:pt x="441" y="0"/>
                  </a:cubicBezTo>
                  <a:cubicBezTo>
                    <a:pt x="235" y="221"/>
                    <a:pt x="235" y="221"/>
                    <a:pt x="235" y="221"/>
                  </a:cubicBezTo>
                  <a:cubicBezTo>
                    <a:pt x="29" y="0"/>
                    <a:pt x="29" y="0"/>
                    <a:pt x="29" y="0"/>
                  </a:cubicBezTo>
                  <a:cubicBezTo>
                    <a:pt x="29" y="0"/>
                    <a:pt x="14" y="0"/>
                    <a:pt x="0" y="0"/>
                  </a:cubicBezTo>
                  <a:cubicBezTo>
                    <a:pt x="0" y="14"/>
                    <a:pt x="0" y="14"/>
                    <a:pt x="0" y="29"/>
                  </a:cubicBezTo>
                  <a:cubicBezTo>
                    <a:pt x="220" y="265"/>
                    <a:pt x="220" y="265"/>
                    <a:pt x="220" y="265"/>
                  </a:cubicBezTo>
                  <a:lnTo>
                    <a:pt x="235" y="265"/>
                  </a:lnTo>
                  <a:lnTo>
                    <a:pt x="250" y="265"/>
                  </a:lnTo>
                  <a:cubicBezTo>
                    <a:pt x="471" y="29"/>
                    <a:pt x="471" y="29"/>
                    <a:pt x="471" y="29"/>
                  </a:cubicBezTo>
                  <a:cubicBezTo>
                    <a:pt x="471" y="14"/>
                    <a:pt x="471" y="14"/>
                    <a:pt x="471" y="0"/>
                  </a:cubicBez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p>
          </p:txBody>
        </p:sp>
      </p:grpSp>
      <p:sp>
        <p:nvSpPr>
          <p:cNvPr id="37" name="Oval 2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775824" y="-701214"/>
            <a:ext cx="1402428" cy="1402428"/>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2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516648" y="408288"/>
            <a:ext cx="872181" cy="872181"/>
          </a:xfrm>
          <a:prstGeom prst="ellipse">
            <a:avLst/>
          </a:prstGeom>
          <a:solidFill>
            <a:schemeClr val="accent5">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Freeform: Shape 2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9064978" y="4802895"/>
            <a:ext cx="1201367" cy="1201367"/>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Freeform: Shape 29"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7454919" y="7851393"/>
            <a:ext cx="962835" cy="962835"/>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1"/>
          </a:solidFill>
          <a:ln>
            <a:noFill/>
          </a:ln>
          <a:effectLst>
            <a:outerShdw blurRad="12700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Freeform: Shape 3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7211776" y="-663712"/>
            <a:ext cx="1204950" cy="1204946"/>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12065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Freeform: Shape 3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5455820" y="10367109"/>
            <a:ext cx="1459755" cy="1459755"/>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6">
              <a:alpha val="36000"/>
            </a:schemeClr>
          </a:solidFill>
          <a:ln>
            <a:noFill/>
          </a:ln>
          <a:effectLst>
            <a:outerShdw blurRad="12700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Oval 1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6419355" y="9456110"/>
            <a:ext cx="197708" cy="1977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Isosceles Triangle 2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rot="19384964">
            <a:off x="11768415" y="10704141"/>
            <a:ext cx="365105" cy="314746"/>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Tree>
  </p:cSld>
  <p:clrMapOvr>
    <a:masterClrMapping/>
  </p:clrMapOvr>
  <p:transition spd="slow">
    <p:fade/>
  </p:transition>
  <p:timing>
    <p:tnLst>
      <p:par>
        <p:cTn id="1" dur="indefinite" restart="never" nodeType="tmRoot"/>
      </p:par>
    </p:tnLst>
    <p:bldLst>
      <p:bldP spid="41" grpId="0" animBg="1"/>
      <p:bldP spid="42" grpId="0" animBg="1"/>
      <p:bldP spid="43" grpId="0" animBg="1"/>
      <p:bldP spid="44" grpId="0" animBg="1"/>
      <p:bldP spid="37" grpId="0" animBg="1"/>
      <p:bldP spid="38" grpId="0" animBg="1"/>
      <p:bldP spid="39" grpId="0" animBg="1"/>
      <p:bldP spid="40" grpId="0" animBg="1"/>
      <p:bldP spid="45" grpId="0" animBg="1"/>
      <p:bldP spid="46" grpId="0" animBg="1"/>
      <p:bldP spid="4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0524490" y="-3576320"/>
            <a:ext cx="8952230" cy="18126075"/>
          </a:xfrm>
          <a:custGeom>
            <a:avLst/>
            <a:gdLst>
              <a:gd name="connsiteX0" fmla="*/ 9659009 w 9659011"/>
              <a:gd name="connsiteY0" fmla="*/ 0 h 18125944"/>
              <a:gd name="connsiteX1" fmla="*/ 9659011 w 9659011"/>
              <a:gd name="connsiteY1" fmla="*/ 1 h 18125944"/>
              <a:gd name="connsiteX2" fmla="*/ 9659011 w 9659011"/>
              <a:gd name="connsiteY2" fmla="*/ 18125944 h 18125944"/>
              <a:gd name="connsiteX3" fmla="*/ 9659009 w 9659011"/>
              <a:gd name="connsiteY3" fmla="*/ 18125944 h 18125944"/>
              <a:gd name="connsiteX4" fmla="*/ 9659009 w 9659011"/>
              <a:gd name="connsiteY4" fmla="*/ 14549370 h 18125944"/>
              <a:gd name="connsiteX5" fmla="*/ 1845238 w 9659011"/>
              <a:gd name="connsiteY5" fmla="*/ 14549370 h 18125944"/>
              <a:gd name="connsiteX6" fmla="*/ 1804479 w 9659011"/>
              <a:gd name="connsiteY6" fmla="*/ 14497503 h 18125944"/>
              <a:gd name="connsiteX7" fmla="*/ 0 w 9659011"/>
              <a:gd name="connsiteY7" fmla="*/ 9062972 h 18125944"/>
              <a:gd name="connsiteX8" fmla="*/ 1804478 w 9659011"/>
              <a:gd name="connsiteY8" fmla="*/ 3628440 h 18125944"/>
              <a:gd name="connsiteX9" fmla="*/ 1845239 w 9659011"/>
              <a:gd name="connsiteY9" fmla="*/ 3576571 h 18125944"/>
              <a:gd name="connsiteX10" fmla="*/ 9659009 w 9659011"/>
              <a:gd name="connsiteY10" fmla="*/ 3576571 h 1812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9011" h="18125944">
                <a:moveTo>
                  <a:pt x="9659009" y="0"/>
                </a:moveTo>
                <a:lnTo>
                  <a:pt x="9659011" y="1"/>
                </a:lnTo>
                <a:lnTo>
                  <a:pt x="9659011" y="18125944"/>
                </a:lnTo>
                <a:lnTo>
                  <a:pt x="9659009" y="18125944"/>
                </a:lnTo>
                <a:lnTo>
                  <a:pt x="9659009" y="14549370"/>
                </a:lnTo>
                <a:lnTo>
                  <a:pt x="1845238" y="14549370"/>
                </a:lnTo>
                <a:lnTo>
                  <a:pt x="1804479" y="14497503"/>
                </a:lnTo>
                <a:cubicBezTo>
                  <a:pt x="671150" y="12982063"/>
                  <a:pt x="0" y="11100895"/>
                  <a:pt x="0" y="9062972"/>
                </a:cubicBezTo>
                <a:cubicBezTo>
                  <a:pt x="0" y="7025048"/>
                  <a:pt x="671150" y="5143879"/>
                  <a:pt x="1804478" y="3628440"/>
                </a:cubicBezTo>
                <a:lnTo>
                  <a:pt x="1845239" y="3576571"/>
                </a:lnTo>
                <a:lnTo>
                  <a:pt x="9659009" y="35765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2"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317962" y="1570060"/>
            <a:ext cx="4184344" cy="755650"/>
            <a:chOff x="2037699" y="6748682"/>
            <a:chExt cx="4184344" cy="755650"/>
          </a:xfrm>
        </p:grpSpPr>
        <p:sp>
          <p:nvSpPr>
            <p:cNvPr id="5" name="Oval 4"/>
            <p:cNvSpPr/>
            <p:nvPr/>
          </p:nvSpPr>
          <p:spPr>
            <a:xfrm>
              <a:off x="2037699" y="6860523"/>
              <a:ext cx="640987" cy="640987"/>
            </a:xfrm>
            <a:prstGeom prst="ellipse">
              <a:avLst/>
            </a:prstGeom>
            <a:solidFill>
              <a:schemeClr val="accent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2799563" y="6748682"/>
              <a:ext cx="3422480" cy="755650"/>
            </a:xfrm>
            <a:prstGeom prst="rect">
              <a:avLst/>
            </a:prstGeom>
          </p:spPr>
          <p:txBody>
            <a:bodyPr wrap="square">
              <a:spAutoFit/>
            </a:bodyPr>
            <a:lstStyle/>
            <a:p>
              <a:pPr>
                <a:lnSpc>
                  <a:spcPct val="120000"/>
                </a:lnSpc>
              </a:pPr>
              <a:r>
                <a:rPr lang="zh-CN" altLang="en-US" sz="3600" b="1" dirty="0" smtClean="0">
                  <a:solidFill>
                    <a:srgbClr val="212837"/>
                  </a:solidFill>
                  <a:latin typeface="方正小标宋简体" panose="03000509000000000000" charset="-122"/>
                  <a:cs typeface="Segoe UI" panose="020B0502040204020203" pitchFamily="34" charset="0"/>
                </a:rPr>
                <a:t>收到收据</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grpSp>
      <p:sp>
        <p:nvSpPr>
          <p:cNvPr id="7" name="Freeform 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a:spLocks noChangeArrowheads="1"/>
          </p:cNvSpPr>
          <p:nvPr/>
        </p:nvSpPr>
        <p:spPr bwMode="auto">
          <a:xfrm>
            <a:off x="575945" y="1826260"/>
            <a:ext cx="197485" cy="3035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grpSp>
        <p:nvGrpSpPr>
          <p:cNvPr id="8" name="Group 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5932377" y="757044"/>
            <a:ext cx="4698722" cy="924828"/>
            <a:chOff x="2030265" y="3315903"/>
            <a:chExt cx="4698722" cy="924828"/>
          </a:xfrm>
        </p:grpSpPr>
        <p:sp>
          <p:nvSpPr>
            <p:cNvPr id="9" name="Rectangle 8"/>
            <p:cNvSpPr/>
            <p:nvPr/>
          </p:nvSpPr>
          <p:spPr>
            <a:xfrm>
              <a:off x="2030265" y="3471290"/>
              <a:ext cx="4698722" cy="769441"/>
            </a:xfrm>
            <a:prstGeom prst="rect">
              <a:avLst/>
            </a:prstGeom>
          </p:spPr>
          <p:txBody>
            <a:bodyPr wrap="none">
              <a:spAutoFit/>
            </a:bodyPr>
            <a:lstStyle/>
            <a:p>
              <a:r>
                <a:rPr lang="zh-CN" altLang="en-US" sz="4400" b="1" dirty="0" smtClean="0">
                  <a:latin typeface="Geomanist Regular" panose="02000503000000020004" pitchFamily="50" charset="0"/>
                  <a:cs typeface="Segoe UI" panose="020B0502040204020203" pitchFamily="34" charset="0"/>
                </a:rPr>
                <a:t>收据的收取与领用</a:t>
              </a:r>
              <a:endParaRPr lang="id-ID" sz="4400" b="1" dirty="0">
                <a:latin typeface="Geomanist Regular" panose="02000503000000020004" pitchFamily="50" charset="0"/>
              </a:endParaRPr>
            </a:p>
          </p:txBody>
        </p:sp>
        <p:sp>
          <p:nvSpPr>
            <p:cNvPr id="10" name="Rectangle: Rounded Corners 9"/>
            <p:cNvSpPr/>
            <p:nvPr/>
          </p:nvSpPr>
          <p:spPr>
            <a:xfrm>
              <a:off x="2175173" y="3315903"/>
              <a:ext cx="2959421" cy="95722"/>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21"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57247" y="90274"/>
            <a:ext cx="5091762" cy="1415591"/>
            <a:chOff x="-126999" y="4414700"/>
            <a:chExt cx="5870024" cy="2143401"/>
          </a:xfrm>
        </p:grpSpPr>
        <p:sp>
          <p:nvSpPr>
            <p:cNvPr id="23" name="Rectangle: Rounded Corners 6"/>
            <p:cNvSpPr/>
            <p:nvPr/>
          </p:nvSpPr>
          <p:spPr>
            <a:xfrm>
              <a:off x="-126999" y="4414700"/>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6"/>
            <p:cNvSpPr/>
            <p:nvPr/>
          </p:nvSpPr>
          <p:spPr>
            <a:xfrm>
              <a:off x="1546945" y="4913721"/>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收 据 管 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25" name="AutoShape 29"/>
          <p:cNvSpPr/>
          <p:nvPr>
            <p:custDataLst>
              <p:tags r:id="rId1"/>
            </p:custDataLst>
          </p:nvPr>
        </p:nvSpPr>
        <p:spPr bwMode="auto">
          <a:xfrm>
            <a:off x="350625" y="389129"/>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26" name="Rectangle 27"/>
          <p:cNvSpPr/>
          <p:nvPr/>
        </p:nvSpPr>
        <p:spPr>
          <a:xfrm>
            <a:off x="959485" y="5379720"/>
            <a:ext cx="9742805" cy="3044190"/>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空白收据由分公司财务部专人负责领用、保管，并登记收据保管簿。分公司结算管理岗及管理处财务科领入空白收据时，由保管专人在收据登记簿上登记领用份数、领用凭证起止号、领用日期，领用人清点收据无误后，双方在</a:t>
            </a:r>
            <a:r>
              <a:rPr lang="en-US" altLang="zh-CN" sz="3200" b="1" dirty="0">
                <a:latin typeface="仿宋" panose="02010609060101010101" pitchFamily="49" charset="-122"/>
                <a:ea typeface="仿宋" panose="02010609060101010101" pitchFamily="49" charset="-122"/>
                <a:cs typeface="Segoe UI" panose="020B0502040204020203" pitchFamily="34" charset="0"/>
              </a:rPr>
              <a:t>《</a:t>
            </a:r>
            <a:r>
              <a:rPr lang="zh-CN" altLang="en-US" sz="3200" b="1" dirty="0">
                <a:latin typeface="仿宋" panose="02010609060101010101" pitchFamily="49" charset="-122"/>
                <a:ea typeface="仿宋" panose="02010609060101010101" pitchFamily="49" charset="-122"/>
                <a:cs typeface="Segoe UI" panose="020B0502040204020203" pitchFamily="34" charset="0"/>
              </a:rPr>
              <a:t>收据领取登记表</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上</a:t>
            </a:r>
            <a:r>
              <a:rPr lang="zh-CN" altLang="en-US" sz="3200" b="1" dirty="0">
                <a:latin typeface="仿宋" panose="02010609060101010101" pitchFamily="49" charset="-122"/>
                <a:ea typeface="仿宋" panose="02010609060101010101" pitchFamily="49" charset="-122"/>
                <a:cs typeface="Segoe UI" panose="020B0502040204020203" pitchFamily="34" charset="0"/>
              </a:rPr>
              <a:t>签字。</a:t>
            </a:r>
            <a:endParaRPr lang="zh-CN" altLang="en-US" sz="3200" b="1" dirty="0">
              <a:latin typeface="仿宋" panose="02010609060101010101" pitchFamily="49" charset="-122"/>
              <a:ea typeface="仿宋" panose="02010609060101010101" pitchFamily="49" charset="-122"/>
              <a:cs typeface="Segoe UI" panose="020B0502040204020203" pitchFamily="34" charset="0"/>
            </a:endParaRPr>
          </a:p>
        </p:txBody>
      </p:sp>
      <p:sp>
        <p:nvSpPr>
          <p:cNvPr id="27" name="Rectangle 27"/>
          <p:cNvSpPr/>
          <p:nvPr/>
        </p:nvSpPr>
        <p:spPr>
          <a:xfrm>
            <a:off x="961943" y="2141639"/>
            <a:ext cx="9476233" cy="2601595"/>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业务部门传递给财务管理部门</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的收据，必须保证签字和盖章完整，</a:t>
            </a:r>
            <a:r>
              <a:rPr lang="zh-CN" altLang="en-US" sz="3200" b="1" dirty="0">
                <a:latin typeface="仿宋" panose="02010609060101010101" pitchFamily="49" charset="-122"/>
                <a:ea typeface="仿宋" panose="02010609060101010101" pitchFamily="49" charset="-122"/>
                <a:cs typeface="Segoe UI" panose="020B0502040204020203" pitchFamily="34" charset="0"/>
              </a:rPr>
              <a:t>并保持票面干净、整齐</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，收据的</a:t>
            </a:r>
            <a:r>
              <a:rPr lang="zh-CN" altLang="en-US" sz="3200" b="1" dirty="0">
                <a:latin typeface="仿宋" panose="02010609060101010101" pitchFamily="49" charset="-122"/>
                <a:ea typeface="仿宋" panose="02010609060101010101" pitchFamily="49" charset="-122"/>
                <a:cs typeface="Segoe UI" panose="020B0502040204020203" pitchFamily="34" charset="0"/>
              </a:rPr>
              <a:t>正反两面均不能留下任何脏、乱及签字的痕迹</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。（联次为</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收据联</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a:t>
            </a:r>
            <a:endParaRPr lang="zh-CN" altLang="en-US" sz="3200" b="1" dirty="0" smtClean="0">
              <a:latin typeface="仿宋" panose="02010609060101010101" pitchFamily="49" charset="-122"/>
              <a:ea typeface="仿宋" panose="02010609060101010101" pitchFamily="49" charset="-122"/>
              <a:cs typeface="Segoe UI" panose="020B0502040204020203" pitchFamily="34" charset="0"/>
            </a:endParaRPr>
          </a:p>
        </p:txBody>
      </p:sp>
      <p:grpSp>
        <p:nvGrpSpPr>
          <p:cNvPr id="28"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302983" y="4734810"/>
            <a:ext cx="4199187" cy="755650"/>
            <a:chOff x="2037699" y="6804643"/>
            <a:chExt cx="4199187" cy="755650"/>
          </a:xfrm>
        </p:grpSpPr>
        <p:sp>
          <p:nvSpPr>
            <p:cNvPr id="29" name="Oval 4"/>
            <p:cNvSpPr/>
            <p:nvPr/>
          </p:nvSpPr>
          <p:spPr>
            <a:xfrm>
              <a:off x="2037699" y="6860523"/>
              <a:ext cx="640987" cy="640987"/>
            </a:xfrm>
            <a:prstGeom prst="ellipse">
              <a:avLst/>
            </a:prstGeom>
            <a:solidFill>
              <a:schemeClr val="accent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5"/>
            <p:cNvSpPr/>
            <p:nvPr/>
          </p:nvSpPr>
          <p:spPr>
            <a:xfrm>
              <a:off x="2814406" y="6804643"/>
              <a:ext cx="3422480" cy="755650"/>
            </a:xfrm>
            <a:prstGeom prst="rect">
              <a:avLst/>
            </a:prstGeom>
          </p:spPr>
          <p:txBody>
            <a:bodyPr wrap="square">
              <a:spAutoFit/>
            </a:bodyPr>
            <a:lstStyle/>
            <a:p>
              <a:pPr>
                <a:lnSpc>
                  <a:spcPct val="120000"/>
                </a:lnSpc>
              </a:pPr>
              <a:r>
                <a:rPr lang="zh-CN" altLang="en-US" sz="3600" b="1" dirty="0" smtClean="0">
                  <a:solidFill>
                    <a:srgbClr val="212837"/>
                  </a:solidFill>
                  <a:latin typeface="方正小标宋简体" panose="03000509000000000000" charset="-122"/>
                  <a:cs typeface="Segoe UI" panose="020B0502040204020203" pitchFamily="34" charset="0"/>
                </a:rPr>
                <a:t>领取收据</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grpSp>
      <p:sp>
        <p:nvSpPr>
          <p:cNvPr id="31" name="Freeform 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a:spLocks noChangeArrowheads="1"/>
          </p:cNvSpPr>
          <p:nvPr/>
        </p:nvSpPr>
        <p:spPr bwMode="auto">
          <a:xfrm>
            <a:off x="575945" y="4947285"/>
            <a:ext cx="197485" cy="330835"/>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sp>
        <p:nvSpPr>
          <p:cNvPr id="32" name="Rectangle 27"/>
          <p:cNvSpPr/>
          <p:nvPr/>
        </p:nvSpPr>
        <p:spPr>
          <a:xfrm>
            <a:off x="959485" y="9039225"/>
            <a:ext cx="10691495" cy="2011045"/>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收到款项时，业务部</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门需提供</a:t>
            </a:r>
            <a:r>
              <a:rPr lang="zh-CN" altLang="en-US" sz="3200" b="1" dirty="0" smtClean="0">
                <a:latin typeface="仿宋" panose="02010609060101010101" pitchFamily="49" charset="-122"/>
                <a:ea typeface="仿宋" panose="02010609060101010101" pitchFamily="49" charset="-122"/>
                <a:cs typeface="Segoe UI" panose="020B0502040204020203" pitchFamily="34" charset="0"/>
                <a:sym typeface="+mn-ea"/>
              </a:rPr>
              <a:t>涵盖</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付款人信息及收款事项的</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收款通知单</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到财务部开具收据并及时传递给客户。（路产管护业务由路产管护专人凭合同开具收据）</a:t>
            </a:r>
            <a:endParaRPr lang="zh-CN" altLang="en-US" sz="3200" b="1" dirty="0" smtClean="0">
              <a:latin typeface="仿宋" panose="02010609060101010101" pitchFamily="49" charset="-122"/>
              <a:ea typeface="仿宋" panose="02010609060101010101" pitchFamily="49" charset="-122"/>
              <a:cs typeface="Segoe UI" panose="020B0502040204020203" pitchFamily="34" charset="0"/>
            </a:endParaRPr>
          </a:p>
        </p:txBody>
      </p:sp>
      <p:pic>
        <p:nvPicPr>
          <p:cNvPr id="19" name="图片占位符 18" descr="0"/>
          <p:cNvPicPr>
            <a:picLocks noGrp="1" noChangeAspect="1"/>
          </p:cNvPicPr>
          <p:nvPr>
            <p:ph type="pic" sz="quarter" idx="20"/>
          </p:nvPr>
        </p:nvPicPr>
        <p:blipFill>
          <a:blip r:embed="rId2"/>
          <a:stretch>
            <a:fillRect/>
          </a:stretch>
        </p:blipFill>
        <p:spPr>
          <a:xfrm rot="3540000">
            <a:off x="13935075" y="102870"/>
            <a:ext cx="5701030" cy="3496310"/>
          </a:xfrm>
          <a:prstGeom prst="rect">
            <a:avLst/>
          </a:prstGeom>
        </p:spPr>
      </p:pic>
      <p:pic>
        <p:nvPicPr>
          <p:cNvPr id="34" name="图片占位符 33" descr="1"/>
          <p:cNvPicPr>
            <a:picLocks noGrp="1" noChangeAspect="1"/>
          </p:cNvPicPr>
          <p:nvPr>
            <p:ph type="pic" sz="quarter" idx="19"/>
          </p:nvPr>
        </p:nvPicPr>
        <p:blipFill>
          <a:blip r:embed="rId3"/>
          <a:stretch>
            <a:fillRect/>
          </a:stretch>
        </p:blipFill>
        <p:spPr>
          <a:xfrm rot="1620000">
            <a:off x="11370945" y="2451735"/>
            <a:ext cx="6459855" cy="3374390"/>
          </a:xfrm>
          <a:prstGeom prst="rect">
            <a:avLst/>
          </a:prstGeom>
        </p:spPr>
      </p:pic>
      <p:pic>
        <p:nvPicPr>
          <p:cNvPr id="36" name="图片占位符 35" descr="3"/>
          <p:cNvPicPr>
            <a:picLocks noGrp="1" noChangeAspect="1"/>
          </p:cNvPicPr>
          <p:nvPr>
            <p:ph type="pic" sz="quarter" idx="18"/>
          </p:nvPr>
        </p:nvPicPr>
        <p:blipFill>
          <a:blip r:embed="rId4"/>
          <a:stretch>
            <a:fillRect/>
          </a:stretch>
        </p:blipFill>
        <p:spPr>
          <a:xfrm>
            <a:off x="11116310" y="5709920"/>
            <a:ext cx="6320155" cy="3106420"/>
          </a:xfrm>
          <a:prstGeom prst="rect">
            <a:avLst/>
          </a:prstGeom>
        </p:spPr>
      </p:pic>
      <p:pic>
        <p:nvPicPr>
          <p:cNvPr id="38" name="图片占位符 37" descr="2"/>
          <p:cNvPicPr>
            <a:picLocks noGrp="1" noChangeAspect="1"/>
          </p:cNvPicPr>
          <p:nvPr>
            <p:ph type="pic" sz="quarter" idx="21"/>
          </p:nvPr>
        </p:nvPicPr>
        <p:blipFill>
          <a:blip r:embed="rId5"/>
          <a:stretch>
            <a:fillRect/>
          </a:stretch>
        </p:blipFill>
        <p:spPr>
          <a:xfrm rot="19800000">
            <a:off x="13876655" y="7762240"/>
            <a:ext cx="5816600" cy="3210560"/>
          </a:xfrm>
          <a:prstGeom prst="rect">
            <a:avLst/>
          </a:prstGeom>
        </p:spPr>
      </p:pic>
      <p:grpSp>
        <p:nvGrpSpPr>
          <p:cNvPr id="4"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318223" y="8429240"/>
            <a:ext cx="4199187" cy="755650"/>
            <a:chOff x="2037699" y="6804643"/>
            <a:chExt cx="4199187" cy="755650"/>
          </a:xfrm>
        </p:grpSpPr>
        <p:sp>
          <p:nvSpPr>
            <p:cNvPr id="12" name="Oval 4"/>
            <p:cNvSpPr/>
            <p:nvPr>
              <p:custDataLst>
                <p:tags r:id="rId6"/>
              </p:custDataLst>
            </p:nvPr>
          </p:nvSpPr>
          <p:spPr>
            <a:xfrm>
              <a:off x="2037699" y="6860523"/>
              <a:ext cx="640987" cy="640987"/>
            </a:xfrm>
            <a:prstGeom prst="ellipse">
              <a:avLst/>
            </a:prstGeom>
            <a:solidFill>
              <a:schemeClr val="accent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5"/>
            <p:cNvSpPr/>
            <p:nvPr>
              <p:custDataLst>
                <p:tags r:id="rId7"/>
              </p:custDataLst>
            </p:nvPr>
          </p:nvSpPr>
          <p:spPr>
            <a:xfrm>
              <a:off x="2814406" y="6804643"/>
              <a:ext cx="3422480" cy="755650"/>
            </a:xfrm>
            <a:prstGeom prst="rect">
              <a:avLst/>
            </a:prstGeom>
          </p:spPr>
          <p:txBody>
            <a:bodyPr wrap="square">
              <a:spAutoFit/>
            </a:bodyPr>
            <a:lstStyle/>
            <a:p>
              <a:pPr>
                <a:lnSpc>
                  <a:spcPct val="120000"/>
                </a:lnSpc>
              </a:pPr>
              <a:r>
                <a:rPr lang="zh-CN" altLang="en-US" sz="3600" b="1" dirty="0" smtClean="0">
                  <a:solidFill>
                    <a:srgbClr val="212837"/>
                  </a:solidFill>
                  <a:latin typeface="方正小标宋简体" panose="03000509000000000000" charset="-122"/>
                  <a:cs typeface="Segoe UI" panose="020B0502040204020203" pitchFamily="34" charset="0"/>
                </a:rPr>
                <a:t>开具收据</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grpSp>
      <p:sp>
        <p:nvSpPr>
          <p:cNvPr id="14" name="Freeform 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a:spLocks noChangeArrowheads="1"/>
          </p:cNvSpPr>
          <p:nvPr>
            <p:custDataLst>
              <p:tags r:id="rId8"/>
            </p:custDataLst>
          </p:nvPr>
        </p:nvSpPr>
        <p:spPr bwMode="auto">
          <a:xfrm>
            <a:off x="575945" y="8639810"/>
            <a:ext cx="197485" cy="330835"/>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5" name="Rectangle 1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flipH="1">
            <a:off x="708354" y="2834518"/>
            <a:ext cx="7357730" cy="50743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Rounded Corners 1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flipH="1">
            <a:off x="7693483" y="700029"/>
            <a:ext cx="10722108" cy="9445789"/>
          </a:xfrm>
          <a:prstGeom prst="roundRect">
            <a:avLst>
              <a:gd name="adj" fmla="val 727"/>
            </a:avLst>
          </a:prstGeom>
          <a:solidFill>
            <a:schemeClr val="bg1"/>
          </a:solidFill>
          <a:ln>
            <a:noFill/>
          </a:ln>
          <a:effectLst>
            <a:outerShdw blurRad="1270000" dist="1092200" dir="8100000" sx="90000" sy="9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flipH="1">
            <a:off x="2088618" y="3155710"/>
            <a:ext cx="2830036" cy="2215991"/>
          </a:xfrm>
          <a:prstGeom prst="rect">
            <a:avLst/>
          </a:prstGeom>
          <a:effectLst/>
        </p:spPr>
        <p:txBody>
          <a:bodyPr wrap="square">
            <a:spAutoFit/>
          </a:bodyPr>
          <a:lstStyle/>
          <a:p>
            <a:pPr algn="r"/>
            <a:r>
              <a:rPr lang="en-US" sz="138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02</a:t>
            </a:r>
            <a:endParaRPr lang="en-US" sz="138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24" name="Rectangle 23"/>
          <p:cNvSpPr/>
          <p:nvPr/>
        </p:nvSpPr>
        <p:spPr>
          <a:xfrm>
            <a:off x="7675207" y="4263705"/>
            <a:ext cx="9151213" cy="2896870"/>
          </a:xfrm>
          <a:prstGeom prst="rect">
            <a:avLst/>
          </a:prstGeom>
        </p:spPr>
        <p:txBody>
          <a:bodyPr wrap="square">
            <a:spAutoFit/>
          </a:bodyPr>
          <a:lstStyle/>
          <a:p>
            <a:pPr algn="ctr">
              <a:lnSpc>
                <a:spcPct val="114000"/>
              </a:lnSpc>
              <a:defRPr/>
            </a:pPr>
            <a:r>
              <a:rPr lang="zh-CN" sz="8000" b="1" dirty="0">
                <a:solidFill>
                  <a:srgbClr val="212837"/>
                </a:solidFill>
                <a:latin typeface="Segoe UI Light" panose="020B0502040204020203" pitchFamily="34" charset="0"/>
                <a:cs typeface="Segoe UI Light" panose="020B0502040204020203" pitchFamily="34" charset="0"/>
              </a:rPr>
              <a:t>报销单据</a:t>
            </a:r>
            <a:endParaRPr lang="zh-CN" sz="8000" b="1" dirty="0">
              <a:solidFill>
                <a:srgbClr val="212837"/>
              </a:solidFill>
              <a:latin typeface="Segoe UI Light" panose="020B0502040204020203" pitchFamily="34" charset="0"/>
              <a:cs typeface="Segoe UI Light" panose="020B0502040204020203" pitchFamily="34" charset="0"/>
            </a:endParaRPr>
          </a:p>
          <a:p>
            <a:pPr algn="ctr">
              <a:lnSpc>
                <a:spcPct val="114000"/>
              </a:lnSpc>
              <a:defRPr/>
            </a:pPr>
            <a:r>
              <a:rPr lang="zh-CN" sz="8000" b="1" dirty="0">
                <a:solidFill>
                  <a:srgbClr val="212837"/>
                </a:solidFill>
                <a:latin typeface="Segoe UI Light" panose="020B0502040204020203" pitchFamily="34" charset="0"/>
                <a:cs typeface="Segoe UI Light" panose="020B0502040204020203" pitchFamily="34" charset="0"/>
              </a:rPr>
              <a:t> </a:t>
            </a:r>
            <a:r>
              <a:rPr lang="en-US" altLang="zh-CN" sz="8000" b="1" dirty="0">
                <a:solidFill>
                  <a:srgbClr val="212837"/>
                </a:solidFill>
                <a:latin typeface="Segoe UI Light" panose="020B0502040204020203" pitchFamily="34" charset="0"/>
                <a:cs typeface="Segoe UI Light" panose="020B0502040204020203" pitchFamily="34" charset="0"/>
              </a:rPr>
              <a:t>              </a:t>
            </a:r>
            <a:r>
              <a:rPr lang="zh-CN" sz="8000" b="1" dirty="0">
                <a:solidFill>
                  <a:srgbClr val="212837"/>
                </a:solidFill>
                <a:latin typeface="Segoe UI Light" panose="020B0502040204020203" pitchFamily="34" charset="0"/>
                <a:cs typeface="Segoe UI Light" panose="020B0502040204020203" pitchFamily="34" charset="0"/>
              </a:rPr>
              <a:t>规范管理</a:t>
            </a:r>
            <a:endParaRPr lang="zh-CN" sz="8000" b="1" dirty="0">
              <a:solidFill>
                <a:srgbClr val="212837"/>
              </a:solidFill>
              <a:latin typeface="Segoe UI Light" panose="020B0502040204020203" pitchFamily="34" charset="0"/>
              <a:cs typeface="Segoe UI Light" panose="020B0502040204020203" pitchFamily="34" charset="0"/>
            </a:endParaRPr>
          </a:p>
        </p:txBody>
      </p:sp>
      <p:sp>
        <p:nvSpPr>
          <p:cNvPr id="33" name="Freeform: Shape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02673" y="516225"/>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26" name="Freeform: Shape 21"/>
          <p:cNvSpPr/>
          <p:nvPr/>
        </p:nvSpPr>
        <p:spPr>
          <a:xfrm>
            <a:off x="8309647" y="3384152"/>
            <a:ext cx="698500" cy="608330"/>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sz="2400" dirty="0">
              <a:solidFill>
                <a:srgbClr val="212837"/>
              </a:solidFill>
            </a:endParaRPr>
          </a:p>
        </p:txBody>
      </p:sp>
      <p:sp>
        <p:nvSpPr>
          <p:cNvPr id="27" name="Freeform: Shape 21"/>
          <p:cNvSpPr/>
          <p:nvPr/>
        </p:nvSpPr>
        <p:spPr>
          <a:xfrm rot="10800000">
            <a:off x="17122113" y="7300555"/>
            <a:ext cx="698500" cy="608330"/>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sz="2400" dirty="0">
              <a:solidFill>
                <a:srgbClr val="212837"/>
              </a:solidFill>
            </a:endParaRPr>
          </a:p>
        </p:txBody>
      </p:sp>
      <p:sp>
        <p:nvSpPr>
          <p:cNvPr id="28" name="矩形 27"/>
          <p:cNvSpPr/>
          <p:nvPr/>
        </p:nvSpPr>
        <p:spPr>
          <a:xfrm>
            <a:off x="1512572" y="5495868"/>
            <a:ext cx="4782371" cy="1328799"/>
          </a:xfrm>
          <a:prstGeom prst="rect">
            <a:avLst/>
          </a:prstGeom>
        </p:spPr>
        <p:txBody>
          <a:bodyPr wrap="square" lIns="96746" tIns="48374" rIns="96746" bIns="48374">
            <a:spAutoFit/>
          </a:bodyPr>
          <a:lstStyle/>
          <a:p>
            <a:pPr algn="ctr">
              <a:defRPr/>
            </a:pPr>
            <a:r>
              <a:rPr lang="zh-CN" altLang="en-US" sz="8000" b="1" kern="0" dirty="0" smtClean="0">
                <a:solidFill>
                  <a:schemeClr val="bg1"/>
                </a:solidFill>
                <a:effectLst>
                  <a:glow rad="63500">
                    <a:schemeClr val="bg1">
                      <a:lumMod val="65000"/>
                      <a:alpha val="40000"/>
                    </a:schemeClr>
                  </a:glow>
                </a:effectLst>
                <a:latin typeface="微软雅黑" panose="020B0503020204020204" pitchFamily="34" charset="-122"/>
                <a:ea typeface="微软雅黑" panose="020B0503020204020204" pitchFamily="34" charset="-122"/>
              </a:rPr>
              <a:t>第二部分</a:t>
            </a:r>
            <a:endParaRPr lang="zh-CN" altLang="en-US" sz="8000" b="1" kern="0" dirty="0">
              <a:solidFill>
                <a:schemeClr val="bg1"/>
              </a:solidFill>
              <a:effectLst>
                <a:glow rad="63500">
                  <a:schemeClr val="bg1">
                    <a:lumMod val="65000"/>
                    <a:alpha val="40000"/>
                  </a:schemeClr>
                </a:glow>
              </a:effectLst>
              <a:latin typeface="微软雅黑" panose="020B0503020204020204" pitchFamily="34" charset="-122"/>
              <a:ea typeface="微软雅黑" panose="020B0503020204020204" pitchFamily="34" charset="-122"/>
            </a:endParaRPr>
          </a:p>
        </p:txBody>
      </p:sp>
      <p:sp>
        <p:nvSpPr>
          <p:cNvPr id="29" name="Freeform: Shape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066084" y="9721635"/>
            <a:ext cx="697947" cy="643477"/>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0"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41" name="组合 40"/>
          <p:cNvGrpSpPr/>
          <p:nvPr/>
        </p:nvGrpSpPr>
        <p:grpSpPr>
          <a:xfrm>
            <a:off x="10267838" y="2919891"/>
            <a:ext cx="2976872" cy="2970144"/>
            <a:chOff x="4612535" y="1777908"/>
            <a:chExt cx="1054647" cy="1052264"/>
          </a:xfrm>
          <a:solidFill>
            <a:schemeClr val="accent5"/>
          </a:solidFill>
        </p:grpSpPr>
        <p:sp>
          <p:nvSpPr>
            <p:cNvPr id="47" name="Freeform 18"/>
            <p:cNvSpPr/>
            <p:nvPr/>
          </p:nvSpPr>
          <p:spPr bwMode="auto">
            <a:xfrm>
              <a:off x="4612535" y="2034122"/>
              <a:ext cx="796050" cy="796050"/>
            </a:xfrm>
            <a:custGeom>
              <a:avLst/>
              <a:gdLst>
                <a:gd name="T0" fmla="*/ 341 w 341"/>
                <a:gd name="T1" fmla="*/ 339 h 341"/>
                <a:gd name="T2" fmla="*/ 285 w 341"/>
                <a:gd name="T3" fmla="*/ 172 h 341"/>
                <a:gd name="T4" fmla="*/ 284 w 341"/>
                <a:gd name="T5" fmla="*/ 171 h 341"/>
                <a:gd name="T6" fmla="*/ 283 w 341"/>
                <a:gd name="T7" fmla="*/ 171 h 341"/>
                <a:gd name="T8" fmla="*/ 269 w 341"/>
                <a:gd name="T9" fmla="*/ 172 h 341"/>
                <a:gd name="T10" fmla="*/ 166 w 341"/>
                <a:gd name="T11" fmla="*/ 68 h 341"/>
                <a:gd name="T12" fmla="*/ 166 w 341"/>
                <a:gd name="T13" fmla="*/ 56 h 341"/>
                <a:gd name="T14" fmla="*/ 166 w 341"/>
                <a:gd name="T15" fmla="*/ 54 h 341"/>
                <a:gd name="T16" fmla="*/ 165 w 341"/>
                <a:gd name="T17" fmla="*/ 54 h 341"/>
                <a:gd name="T18" fmla="*/ 2 w 341"/>
                <a:gd name="T19" fmla="*/ 1 h 341"/>
                <a:gd name="T20" fmla="*/ 0 w 341"/>
                <a:gd name="T21" fmla="*/ 0 h 341"/>
                <a:gd name="T22" fmla="*/ 0 w 341"/>
                <a:gd name="T23" fmla="*/ 81 h 341"/>
                <a:gd name="T24" fmla="*/ 2 w 341"/>
                <a:gd name="T25" fmla="*/ 81 h 341"/>
                <a:gd name="T26" fmla="*/ 260 w 341"/>
                <a:gd name="T27" fmla="*/ 340 h 341"/>
                <a:gd name="T28" fmla="*/ 261 w 341"/>
                <a:gd name="T29" fmla="*/ 341 h 341"/>
                <a:gd name="T30" fmla="*/ 341 w 341"/>
                <a:gd name="T31" fmla="*/ 341 h 341"/>
                <a:gd name="T32" fmla="*/ 341 w 341"/>
                <a:gd name="T33" fmla="*/ 3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341" y="339"/>
                  </a:moveTo>
                  <a:cubicBezTo>
                    <a:pt x="336" y="280"/>
                    <a:pt x="317" y="222"/>
                    <a:pt x="285" y="172"/>
                  </a:cubicBezTo>
                  <a:cubicBezTo>
                    <a:pt x="284" y="171"/>
                    <a:pt x="284" y="171"/>
                    <a:pt x="284" y="171"/>
                  </a:cubicBezTo>
                  <a:cubicBezTo>
                    <a:pt x="283" y="171"/>
                    <a:pt x="283" y="171"/>
                    <a:pt x="283" y="171"/>
                  </a:cubicBezTo>
                  <a:cubicBezTo>
                    <a:pt x="278" y="171"/>
                    <a:pt x="274" y="172"/>
                    <a:pt x="269" y="172"/>
                  </a:cubicBezTo>
                  <a:cubicBezTo>
                    <a:pt x="212" y="172"/>
                    <a:pt x="166" y="125"/>
                    <a:pt x="166" y="68"/>
                  </a:cubicBezTo>
                  <a:cubicBezTo>
                    <a:pt x="166" y="64"/>
                    <a:pt x="166" y="60"/>
                    <a:pt x="166" y="56"/>
                  </a:cubicBezTo>
                  <a:cubicBezTo>
                    <a:pt x="166" y="54"/>
                    <a:pt x="166" y="54"/>
                    <a:pt x="166" y="54"/>
                  </a:cubicBezTo>
                  <a:cubicBezTo>
                    <a:pt x="165" y="54"/>
                    <a:pt x="165" y="54"/>
                    <a:pt x="165" y="54"/>
                  </a:cubicBezTo>
                  <a:cubicBezTo>
                    <a:pt x="116" y="24"/>
                    <a:pt x="60" y="5"/>
                    <a:pt x="2" y="1"/>
                  </a:cubicBezTo>
                  <a:cubicBezTo>
                    <a:pt x="0" y="0"/>
                    <a:pt x="0" y="0"/>
                    <a:pt x="0" y="0"/>
                  </a:cubicBezTo>
                  <a:cubicBezTo>
                    <a:pt x="0" y="81"/>
                    <a:pt x="0" y="81"/>
                    <a:pt x="0" y="81"/>
                  </a:cubicBezTo>
                  <a:cubicBezTo>
                    <a:pt x="2" y="81"/>
                    <a:pt x="2" y="81"/>
                    <a:pt x="2" y="81"/>
                  </a:cubicBezTo>
                  <a:cubicBezTo>
                    <a:pt x="138" y="94"/>
                    <a:pt x="247" y="203"/>
                    <a:pt x="260" y="340"/>
                  </a:cubicBezTo>
                  <a:cubicBezTo>
                    <a:pt x="261" y="341"/>
                    <a:pt x="261" y="341"/>
                    <a:pt x="261" y="341"/>
                  </a:cubicBezTo>
                  <a:cubicBezTo>
                    <a:pt x="341" y="341"/>
                    <a:pt x="341" y="341"/>
                    <a:pt x="341" y="341"/>
                  </a:cubicBezTo>
                  <a:lnTo>
                    <a:pt x="341" y="339"/>
                  </a:lnTo>
                  <a:close/>
                </a:path>
              </a:pathLst>
            </a:custGeom>
            <a:solidFill>
              <a:schemeClr val="accent1"/>
            </a:solidFill>
            <a:ln>
              <a:no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sp>
          <p:nvSpPr>
            <p:cNvPr id="48" name="Freeform 19"/>
            <p:cNvSpPr>
              <a:spLocks noEditPoints="1"/>
            </p:cNvSpPr>
            <p:nvPr/>
          </p:nvSpPr>
          <p:spPr bwMode="auto">
            <a:xfrm>
              <a:off x="4612535" y="1777908"/>
              <a:ext cx="1054647" cy="1052264"/>
            </a:xfrm>
            <a:custGeom>
              <a:avLst/>
              <a:gdLst>
                <a:gd name="T0" fmla="*/ 452 w 452"/>
                <a:gd name="T1" fmla="*/ 449 h 451"/>
                <a:gd name="T2" fmla="*/ 372 w 452"/>
                <a:gd name="T3" fmla="*/ 212 h 451"/>
                <a:gd name="T4" fmla="*/ 377 w 452"/>
                <a:gd name="T5" fmla="*/ 178 h 451"/>
                <a:gd name="T6" fmla="*/ 269 w 452"/>
                <a:gd name="T7" fmla="*/ 70 h 451"/>
                <a:gd name="T8" fmla="*/ 234 w 452"/>
                <a:gd name="T9" fmla="*/ 76 h 451"/>
                <a:gd name="T10" fmla="*/ 2 w 452"/>
                <a:gd name="T11" fmla="*/ 0 h 451"/>
                <a:gd name="T12" fmla="*/ 0 w 452"/>
                <a:gd name="T13" fmla="*/ 0 h 451"/>
                <a:gd name="T14" fmla="*/ 0 w 452"/>
                <a:gd name="T15" fmla="*/ 191 h 451"/>
                <a:gd name="T16" fmla="*/ 2 w 452"/>
                <a:gd name="T17" fmla="*/ 191 h 451"/>
                <a:gd name="T18" fmla="*/ 260 w 452"/>
                <a:gd name="T19" fmla="*/ 450 h 451"/>
                <a:gd name="T20" fmla="*/ 261 w 452"/>
                <a:gd name="T21" fmla="*/ 451 h 451"/>
                <a:gd name="T22" fmla="*/ 452 w 452"/>
                <a:gd name="T23" fmla="*/ 451 h 451"/>
                <a:gd name="T24" fmla="*/ 452 w 452"/>
                <a:gd name="T25" fmla="*/ 449 h 451"/>
                <a:gd name="T26" fmla="*/ 264 w 452"/>
                <a:gd name="T27" fmla="*/ 447 h 451"/>
                <a:gd name="T28" fmla="*/ 4 w 452"/>
                <a:gd name="T29" fmla="*/ 187 h 451"/>
                <a:gd name="T30" fmla="*/ 4 w 452"/>
                <a:gd name="T31" fmla="*/ 4 h 451"/>
                <a:gd name="T32" fmla="*/ 232 w 452"/>
                <a:gd name="T33" fmla="*/ 80 h 451"/>
                <a:gd name="T34" fmla="*/ 233 w 452"/>
                <a:gd name="T35" fmla="*/ 81 h 451"/>
                <a:gd name="T36" fmla="*/ 234 w 452"/>
                <a:gd name="T37" fmla="*/ 80 h 451"/>
                <a:gd name="T38" fmla="*/ 269 w 452"/>
                <a:gd name="T39" fmla="*/ 74 h 451"/>
                <a:gd name="T40" fmla="*/ 373 w 452"/>
                <a:gd name="T41" fmla="*/ 178 h 451"/>
                <a:gd name="T42" fmla="*/ 368 w 452"/>
                <a:gd name="T43" fmla="*/ 212 h 451"/>
                <a:gd name="T44" fmla="*/ 367 w 452"/>
                <a:gd name="T45" fmla="*/ 213 h 451"/>
                <a:gd name="T46" fmla="*/ 368 w 452"/>
                <a:gd name="T47" fmla="*/ 214 h 451"/>
                <a:gd name="T48" fmla="*/ 447 w 452"/>
                <a:gd name="T49" fmla="*/ 447 h 451"/>
                <a:gd name="T50" fmla="*/ 264 w 452"/>
                <a:gd name="T51" fmla="*/ 44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1">
                  <a:moveTo>
                    <a:pt x="452" y="449"/>
                  </a:moveTo>
                  <a:cubicBezTo>
                    <a:pt x="446" y="365"/>
                    <a:pt x="419" y="283"/>
                    <a:pt x="372" y="212"/>
                  </a:cubicBezTo>
                  <a:cubicBezTo>
                    <a:pt x="375" y="201"/>
                    <a:pt x="377" y="190"/>
                    <a:pt x="377" y="178"/>
                  </a:cubicBezTo>
                  <a:cubicBezTo>
                    <a:pt x="377" y="118"/>
                    <a:pt x="329" y="70"/>
                    <a:pt x="269" y="70"/>
                  </a:cubicBezTo>
                  <a:cubicBezTo>
                    <a:pt x="257" y="70"/>
                    <a:pt x="245" y="72"/>
                    <a:pt x="234" y="76"/>
                  </a:cubicBezTo>
                  <a:cubicBezTo>
                    <a:pt x="165" y="31"/>
                    <a:pt x="84" y="5"/>
                    <a:pt x="2" y="0"/>
                  </a:cubicBezTo>
                  <a:cubicBezTo>
                    <a:pt x="0" y="0"/>
                    <a:pt x="0" y="0"/>
                    <a:pt x="0" y="0"/>
                  </a:cubicBezTo>
                  <a:cubicBezTo>
                    <a:pt x="0" y="191"/>
                    <a:pt x="0" y="191"/>
                    <a:pt x="0" y="191"/>
                  </a:cubicBezTo>
                  <a:cubicBezTo>
                    <a:pt x="2" y="191"/>
                    <a:pt x="2" y="191"/>
                    <a:pt x="2" y="191"/>
                  </a:cubicBezTo>
                  <a:cubicBezTo>
                    <a:pt x="138" y="204"/>
                    <a:pt x="247" y="313"/>
                    <a:pt x="260" y="450"/>
                  </a:cubicBezTo>
                  <a:cubicBezTo>
                    <a:pt x="261" y="451"/>
                    <a:pt x="261" y="451"/>
                    <a:pt x="261" y="451"/>
                  </a:cubicBezTo>
                  <a:cubicBezTo>
                    <a:pt x="452" y="451"/>
                    <a:pt x="452" y="451"/>
                    <a:pt x="452" y="451"/>
                  </a:cubicBezTo>
                  <a:lnTo>
                    <a:pt x="452" y="449"/>
                  </a:lnTo>
                  <a:close/>
                  <a:moveTo>
                    <a:pt x="264" y="447"/>
                  </a:moveTo>
                  <a:cubicBezTo>
                    <a:pt x="250" y="311"/>
                    <a:pt x="141" y="202"/>
                    <a:pt x="4" y="187"/>
                  </a:cubicBezTo>
                  <a:cubicBezTo>
                    <a:pt x="4" y="4"/>
                    <a:pt x="4" y="4"/>
                    <a:pt x="4" y="4"/>
                  </a:cubicBezTo>
                  <a:cubicBezTo>
                    <a:pt x="85" y="9"/>
                    <a:pt x="164" y="35"/>
                    <a:pt x="232" y="80"/>
                  </a:cubicBezTo>
                  <a:cubicBezTo>
                    <a:pt x="233" y="81"/>
                    <a:pt x="233" y="81"/>
                    <a:pt x="233" y="81"/>
                  </a:cubicBezTo>
                  <a:cubicBezTo>
                    <a:pt x="234" y="80"/>
                    <a:pt x="234" y="80"/>
                    <a:pt x="234" y="80"/>
                  </a:cubicBezTo>
                  <a:cubicBezTo>
                    <a:pt x="246" y="76"/>
                    <a:pt x="257" y="74"/>
                    <a:pt x="269" y="74"/>
                  </a:cubicBezTo>
                  <a:cubicBezTo>
                    <a:pt x="327" y="74"/>
                    <a:pt x="373" y="121"/>
                    <a:pt x="373" y="178"/>
                  </a:cubicBezTo>
                  <a:cubicBezTo>
                    <a:pt x="373" y="189"/>
                    <a:pt x="371" y="201"/>
                    <a:pt x="368" y="212"/>
                  </a:cubicBezTo>
                  <a:cubicBezTo>
                    <a:pt x="367" y="213"/>
                    <a:pt x="367" y="213"/>
                    <a:pt x="367" y="213"/>
                  </a:cubicBezTo>
                  <a:cubicBezTo>
                    <a:pt x="368" y="214"/>
                    <a:pt x="368" y="214"/>
                    <a:pt x="368" y="214"/>
                  </a:cubicBezTo>
                  <a:cubicBezTo>
                    <a:pt x="414" y="283"/>
                    <a:pt x="442" y="364"/>
                    <a:pt x="447" y="447"/>
                  </a:cubicBezTo>
                  <a:lnTo>
                    <a:pt x="264" y="447"/>
                  </a:lnTo>
                  <a:close/>
                </a:path>
              </a:pathLst>
            </a:custGeom>
            <a:grpFill/>
            <a:ln>
              <a:solidFill>
                <a:schemeClr val="accent1"/>
              </a:solid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grpSp>
      <p:grpSp>
        <p:nvGrpSpPr>
          <p:cNvPr id="49" name="组合 48"/>
          <p:cNvGrpSpPr/>
          <p:nvPr/>
        </p:nvGrpSpPr>
        <p:grpSpPr>
          <a:xfrm>
            <a:off x="6978145" y="2919891"/>
            <a:ext cx="2976872" cy="2970144"/>
            <a:chOff x="3447061" y="1777908"/>
            <a:chExt cx="1054647" cy="1052264"/>
          </a:xfrm>
        </p:grpSpPr>
        <p:sp>
          <p:nvSpPr>
            <p:cNvPr id="50" name="Freeform 20"/>
            <p:cNvSpPr/>
            <p:nvPr/>
          </p:nvSpPr>
          <p:spPr bwMode="auto">
            <a:xfrm>
              <a:off x="3705658" y="2034122"/>
              <a:ext cx="796050" cy="796050"/>
            </a:xfrm>
            <a:custGeom>
              <a:avLst/>
              <a:gdLst>
                <a:gd name="T0" fmla="*/ 0 w 341"/>
                <a:gd name="T1" fmla="*/ 339 h 341"/>
                <a:gd name="T2" fmla="*/ 56 w 341"/>
                <a:gd name="T3" fmla="*/ 172 h 341"/>
                <a:gd name="T4" fmla="*/ 56 w 341"/>
                <a:gd name="T5" fmla="*/ 171 h 341"/>
                <a:gd name="T6" fmla="*/ 58 w 341"/>
                <a:gd name="T7" fmla="*/ 171 h 341"/>
                <a:gd name="T8" fmla="*/ 71 w 341"/>
                <a:gd name="T9" fmla="*/ 172 h 341"/>
                <a:gd name="T10" fmla="*/ 175 w 341"/>
                <a:gd name="T11" fmla="*/ 68 h 341"/>
                <a:gd name="T12" fmla="*/ 174 w 341"/>
                <a:gd name="T13" fmla="*/ 56 h 341"/>
                <a:gd name="T14" fmla="*/ 174 w 341"/>
                <a:gd name="T15" fmla="*/ 54 h 341"/>
                <a:gd name="T16" fmla="*/ 175 w 341"/>
                <a:gd name="T17" fmla="*/ 54 h 341"/>
                <a:gd name="T18" fmla="*/ 339 w 341"/>
                <a:gd name="T19" fmla="*/ 1 h 341"/>
                <a:gd name="T20" fmla="*/ 341 w 341"/>
                <a:gd name="T21" fmla="*/ 0 h 341"/>
                <a:gd name="T22" fmla="*/ 341 w 341"/>
                <a:gd name="T23" fmla="*/ 81 h 341"/>
                <a:gd name="T24" fmla="*/ 339 w 341"/>
                <a:gd name="T25" fmla="*/ 81 h 341"/>
                <a:gd name="T26" fmla="*/ 80 w 341"/>
                <a:gd name="T27" fmla="*/ 340 h 341"/>
                <a:gd name="T28" fmla="*/ 80 w 341"/>
                <a:gd name="T29" fmla="*/ 341 h 341"/>
                <a:gd name="T30" fmla="*/ 0 w 341"/>
                <a:gd name="T31" fmla="*/ 341 h 341"/>
                <a:gd name="T32" fmla="*/ 0 w 341"/>
                <a:gd name="T33" fmla="*/ 3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0" y="339"/>
                  </a:moveTo>
                  <a:cubicBezTo>
                    <a:pt x="5" y="280"/>
                    <a:pt x="24" y="222"/>
                    <a:pt x="56" y="172"/>
                  </a:cubicBezTo>
                  <a:cubicBezTo>
                    <a:pt x="56" y="171"/>
                    <a:pt x="56" y="171"/>
                    <a:pt x="56" y="171"/>
                  </a:cubicBezTo>
                  <a:cubicBezTo>
                    <a:pt x="58" y="171"/>
                    <a:pt x="58" y="171"/>
                    <a:pt x="58" y="171"/>
                  </a:cubicBezTo>
                  <a:cubicBezTo>
                    <a:pt x="62" y="171"/>
                    <a:pt x="67" y="172"/>
                    <a:pt x="71" y="172"/>
                  </a:cubicBezTo>
                  <a:cubicBezTo>
                    <a:pt x="128" y="172"/>
                    <a:pt x="175" y="125"/>
                    <a:pt x="175" y="68"/>
                  </a:cubicBezTo>
                  <a:cubicBezTo>
                    <a:pt x="175" y="64"/>
                    <a:pt x="175" y="60"/>
                    <a:pt x="174" y="56"/>
                  </a:cubicBezTo>
                  <a:cubicBezTo>
                    <a:pt x="174" y="54"/>
                    <a:pt x="174" y="54"/>
                    <a:pt x="174" y="54"/>
                  </a:cubicBezTo>
                  <a:cubicBezTo>
                    <a:pt x="175" y="54"/>
                    <a:pt x="175" y="54"/>
                    <a:pt x="175" y="54"/>
                  </a:cubicBezTo>
                  <a:cubicBezTo>
                    <a:pt x="225" y="24"/>
                    <a:pt x="281" y="5"/>
                    <a:pt x="339" y="1"/>
                  </a:cubicBezTo>
                  <a:cubicBezTo>
                    <a:pt x="341" y="0"/>
                    <a:pt x="341" y="0"/>
                    <a:pt x="341" y="0"/>
                  </a:cubicBezTo>
                  <a:cubicBezTo>
                    <a:pt x="341" y="81"/>
                    <a:pt x="341" y="81"/>
                    <a:pt x="341" y="81"/>
                  </a:cubicBezTo>
                  <a:cubicBezTo>
                    <a:pt x="339" y="81"/>
                    <a:pt x="339" y="81"/>
                    <a:pt x="339" y="81"/>
                  </a:cubicBezTo>
                  <a:cubicBezTo>
                    <a:pt x="203" y="94"/>
                    <a:pt x="94" y="203"/>
                    <a:pt x="80" y="340"/>
                  </a:cubicBezTo>
                  <a:cubicBezTo>
                    <a:pt x="80" y="341"/>
                    <a:pt x="80" y="341"/>
                    <a:pt x="80" y="341"/>
                  </a:cubicBezTo>
                  <a:cubicBezTo>
                    <a:pt x="0" y="341"/>
                    <a:pt x="0" y="341"/>
                    <a:pt x="0" y="341"/>
                  </a:cubicBezTo>
                  <a:lnTo>
                    <a:pt x="0" y="339"/>
                  </a:lnTo>
                  <a:close/>
                </a:path>
              </a:pathLst>
            </a:custGeom>
            <a:solidFill>
              <a:schemeClr val="accent3"/>
            </a:solidFill>
            <a:ln>
              <a:no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sp>
          <p:nvSpPr>
            <p:cNvPr id="51" name="Freeform 21"/>
            <p:cNvSpPr>
              <a:spLocks noEditPoints="1"/>
            </p:cNvSpPr>
            <p:nvPr/>
          </p:nvSpPr>
          <p:spPr bwMode="auto">
            <a:xfrm>
              <a:off x="3447061" y="1777908"/>
              <a:ext cx="1054647" cy="1052264"/>
            </a:xfrm>
            <a:custGeom>
              <a:avLst/>
              <a:gdLst>
                <a:gd name="T0" fmla="*/ 0 w 452"/>
                <a:gd name="T1" fmla="*/ 451 h 451"/>
                <a:gd name="T2" fmla="*/ 191 w 452"/>
                <a:gd name="T3" fmla="*/ 451 h 451"/>
                <a:gd name="T4" fmla="*/ 191 w 452"/>
                <a:gd name="T5" fmla="*/ 450 h 451"/>
                <a:gd name="T6" fmla="*/ 450 w 452"/>
                <a:gd name="T7" fmla="*/ 191 h 451"/>
                <a:gd name="T8" fmla="*/ 452 w 452"/>
                <a:gd name="T9" fmla="*/ 191 h 451"/>
                <a:gd name="T10" fmla="*/ 452 w 452"/>
                <a:gd name="T11" fmla="*/ 0 h 451"/>
                <a:gd name="T12" fmla="*/ 450 w 452"/>
                <a:gd name="T13" fmla="*/ 0 h 451"/>
                <a:gd name="T14" fmla="*/ 218 w 452"/>
                <a:gd name="T15" fmla="*/ 76 h 451"/>
                <a:gd name="T16" fmla="*/ 182 w 452"/>
                <a:gd name="T17" fmla="*/ 70 h 451"/>
                <a:gd name="T18" fmla="*/ 74 w 452"/>
                <a:gd name="T19" fmla="*/ 178 h 451"/>
                <a:gd name="T20" fmla="*/ 80 w 452"/>
                <a:gd name="T21" fmla="*/ 212 h 451"/>
                <a:gd name="T22" fmla="*/ 0 w 452"/>
                <a:gd name="T23" fmla="*/ 449 h 451"/>
                <a:gd name="T24" fmla="*/ 0 w 452"/>
                <a:gd name="T25" fmla="*/ 451 h 451"/>
                <a:gd name="T26" fmla="*/ 4 w 452"/>
                <a:gd name="T27" fmla="*/ 447 h 451"/>
                <a:gd name="T28" fmla="*/ 84 w 452"/>
                <a:gd name="T29" fmla="*/ 214 h 451"/>
                <a:gd name="T30" fmla="*/ 84 w 452"/>
                <a:gd name="T31" fmla="*/ 213 h 451"/>
                <a:gd name="T32" fmla="*/ 84 w 452"/>
                <a:gd name="T33" fmla="*/ 212 h 451"/>
                <a:gd name="T34" fmla="*/ 78 w 452"/>
                <a:gd name="T35" fmla="*/ 178 h 451"/>
                <a:gd name="T36" fmla="*/ 182 w 452"/>
                <a:gd name="T37" fmla="*/ 74 h 451"/>
                <a:gd name="T38" fmla="*/ 217 w 452"/>
                <a:gd name="T39" fmla="*/ 80 h 451"/>
                <a:gd name="T40" fmla="*/ 218 w 452"/>
                <a:gd name="T41" fmla="*/ 81 h 451"/>
                <a:gd name="T42" fmla="*/ 219 w 452"/>
                <a:gd name="T43" fmla="*/ 80 h 451"/>
                <a:gd name="T44" fmla="*/ 448 w 452"/>
                <a:gd name="T45" fmla="*/ 4 h 451"/>
                <a:gd name="T46" fmla="*/ 448 w 452"/>
                <a:gd name="T47" fmla="*/ 187 h 451"/>
                <a:gd name="T48" fmla="*/ 188 w 452"/>
                <a:gd name="T49" fmla="*/ 447 h 451"/>
                <a:gd name="T50" fmla="*/ 4 w 452"/>
                <a:gd name="T51" fmla="*/ 44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1">
                  <a:moveTo>
                    <a:pt x="0" y="451"/>
                  </a:moveTo>
                  <a:cubicBezTo>
                    <a:pt x="191" y="451"/>
                    <a:pt x="191" y="451"/>
                    <a:pt x="191" y="451"/>
                  </a:cubicBezTo>
                  <a:cubicBezTo>
                    <a:pt x="191" y="450"/>
                    <a:pt x="191" y="450"/>
                    <a:pt x="191" y="450"/>
                  </a:cubicBezTo>
                  <a:cubicBezTo>
                    <a:pt x="205" y="313"/>
                    <a:pt x="314" y="204"/>
                    <a:pt x="450" y="191"/>
                  </a:cubicBezTo>
                  <a:cubicBezTo>
                    <a:pt x="452" y="191"/>
                    <a:pt x="452" y="191"/>
                    <a:pt x="452" y="191"/>
                  </a:cubicBezTo>
                  <a:cubicBezTo>
                    <a:pt x="452" y="0"/>
                    <a:pt x="452" y="0"/>
                    <a:pt x="452" y="0"/>
                  </a:cubicBezTo>
                  <a:cubicBezTo>
                    <a:pt x="450" y="0"/>
                    <a:pt x="450" y="0"/>
                    <a:pt x="450" y="0"/>
                  </a:cubicBezTo>
                  <a:cubicBezTo>
                    <a:pt x="367" y="5"/>
                    <a:pt x="287" y="31"/>
                    <a:pt x="218" y="76"/>
                  </a:cubicBezTo>
                  <a:cubicBezTo>
                    <a:pt x="206" y="72"/>
                    <a:pt x="194" y="70"/>
                    <a:pt x="182" y="70"/>
                  </a:cubicBezTo>
                  <a:cubicBezTo>
                    <a:pt x="123" y="70"/>
                    <a:pt x="74" y="118"/>
                    <a:pt x="74" y="178"/>
                  </a:cubicBezTo>
                  <a:cubicBezTo>
                    <a:pt x="74" y="190"/>
                    <a:pt x="76" y="201"/>
                    <a:pt x="80" y="212"/>
                  </a:cubicBezTo>
                  <a:cubicBezTo>
                    <a:pt x="33" y="283"/>
                    <a:pt x="5" y="365"/>
                    <a:pt x="0" y="449"/>
                  </a:cubicBezTo>
                  <a:lnTo>
                    <a:pt x="0" y="451"/>
                  </a:lnTo>
                  <a:close/>
                  <a:moveTo>
                    <a:pt x="4" y="447"/>
                  </a:moveTo>
                  <a:cubicBezTo>
                    <a:pt x="10" y="364"/>
                    <a:pt x="37" y="283"/>
                    <a:pt x="84" y="214"/>
                  </a:cubicBezTo>
                  <a:cubicBezTo>
                    <a:pt x="84" y="213"/>
                    <a:pt x="84" y="213"/>
                    <a:pt x="84" y="213"/>
                  </a:cubicBezTo>
                  <a:cubicBezTo>
                    <a:pt x="84" y="212"/>
                    <a:pt x="84" y="212"/>
                    <a:pt x="84" y="212"/>
                  </a:cubicBezTo>
                  <a:cubicBezTo>
                    <a:pt x="80" y="201"/>
                    <a:pt x="78" y="189"/>
                    <a:pt x="78" y="178"/>
                  </a:cubicBezTo>
                  <a:cubicBezTo>
                    <a:pt x="78" y="121"/>
                    <a:pt x="125" y="74"/>
                    <a:pt x="182" y="74"/>
                  </a:cubicBezTo>
                  <a:cubicBezTo>
                    <a:pt x="194" y="74"/>
                    <a:pt x="206" y="76"/>
                    <a:pt x="217" y="80"/>
                  </a:cubicBezTo>
                  <a:cubicBezTo>
                    <a:pt x="218" y="81"/>
                    <a:pt x="218" y="81"/>
                    <a:pt x="218" y="81"/>
                  </a:cubicBezTo>
                  <a:cubicBezTo>
                    <a:pt x="219" y="80"/>
                    <a:pt x="219" y="80"/>
                    <a:pt x="219" y="80"/>
                  </a:cubicBezTo>
                  <a:cubicBezTo>
                    <a:pt x="287" y="35"/>
                    <a:pt x="366" y="9"/>
                    <a:pt x="448" y="4"/>
                  </a:cubicBezTo>
                  <a:cubicBezTo>
                    <a:pt x="448" y="187"/>
                    <a:pt x="448" y="187"/>
                    <a:pt x="448" y="187"/>
                  </a:cubicBezTo>
                  <a:cubicBezTo>
                    <a:pt x="311" y="202"/>
                    <a:pt x="202" y="311"/>
                    <a:pt x="188" y="447"/>
                  </a:cubicBezTo>
                  <a:lnTo>
                    <a:pt x="4" y="447"/>
                  </a:lnTo>
                  <a:close/>
                </a:path>
              </a:pathLst>
            </a:custGeom>
            <a:solidFill>
              <a:schemeClr val="tx1">
                <a:lumMod val="25000"/>
                <a:lumOff val="75000"/>
              </a:schemeClr>
            </a:solidFill>
            <a:ln>
              <a:solidFill>
                <a:schemeClr val="accent3"/>
              </a:solid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grpSp>
      <p:grpSp>
        <p:nvGrpSpPr>
          <p:cNvPr id="52" name="组合 51"/>
          <p:cNvGrpSpPr/>
          <p:nvPr/>
        </p:nvGrpSpPr>
        <p:grpSpPr>
          <a:xfrm>
            <a:off x="10267838" y="6206226"/>
            <a:ext cx="2976872" cy="2973509"/>
            <a:chOff x="4612535" y="2942191"/>
            <a:chExt cx="1054647" cy="1053455"/>
          </a:xfrm>
        </p:grpSpPr>
        <p:sp>
          <p:nvSpPr>
            <p:cNvPr id="53" name="Freeform 22"/>
            <p:cNvSpPr/>
            <p:nvPr/>
          </p:nvSpPr>
          <p:spPr bwMode="auto">
            <a:xfrm>
              <a:off x="4612535" y="2942191"/>
              <a:ext cx="796050" cy="794859"/>
            </a:xfrm>
            <a:custGeom>
              <a:avLst/>
              <a:gdLst>
                <a:gd name="T0" fmla="*/ 341 w 341"/>
                <a:gd name="T1" fmla="*/ 3 h 341"/>
                <a:gd name="T2" fmla="*/ 285 w 341"/>
                <a:gd name="T3" fmla="*/ 170 h 341"/>
                <a:gd name="T4" fmla="*/ 284 w 341"/>
                <a:gd name="T5" fmla="*/ 171 h 341"/>
                <a:gd name="T6" fmla="*/ 283 w 341"/>
                <a:gd name="T7" fmla="*/ 171 h 341"/>
                <a:gd name="T8" fmla="*/ 269 w 341"/>
                <a:gd name="T9" fmla="*/ 170 h 341"/>
                <a:gd name="T10" fmla="*/ 166 w 341"/>
                <a:gd name="T11" fmla="*/ 274 h 341"/>
                <a:gd name="T12" fmla="*/ 166 w 341"/>
                <a:gd name="T13" fmla="*/ 286 h 341"/>
                <a:gd name="T14" fmla="*/ 166 w 341"/>
                <a:gd name="T15" fmla="*/ 287 h 341"/>
                <a:gd name="T16" fmla="*/ 165 w 341"/>
                <a:gd name="T17" fmla="*/ 288 h 341"/>
                <a:gd name="T18" fmla="*/ 2 w 341"/>
                <a:gd name="T19" fmla="*/ 341 h 341"/>
                <a:gd name="T20" fmla="*/ 0 w 341"/>
                <a:gd name="T21" fmla="*/ 341 h 341"/>
                <a:gd name="T22" fmla="*/ 0 w 341"/>
                <a:gd name="T23" fmla="*/ 261 h 341"/>
                <a:gd name="T24" fmla="*/ 2 w 341"/>
                <a:gd name="T25" fmla="*/ 261 h 341"/>
                <a:gd name="T26" fmla="*/ 260 w 341"/>
                <a:gd name="T27" fmla="*/ 2 h 341"/>
                <a:gd name="T28" fmla="*/ 261 w 341"/>
                <a:gd name="T29" fmla="*/ 0 h 341"/>
                <a:gd name="T30" fmla="*/ 341 w 341"/>
                <a:gd name="T31" fmla="*/ 0 h 341"/>
                <a:gd name="T32" fmla="*/ 341 w 341"/>
                <a:gd name="T33" fmla="*/ 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341" y="3"/>
                  </a:moveTo>
                  <a:cubicBezTo>
                    <a:pt x="336" y="62"/>
                    <a:pt x="317" y="120"/>
                    <a:pt x="285" y="170"/>
                  </a:cubicBezTo>
                  <a:cubicBezTo>
                    <a:pt x="284" y="171"/>
                    <a:pt x="284" y="171"/>
                    <a:pt x="284" y="171"/>
                  </a:cubicBezTo>
                  <a:cubicBezTo>
                    <a:pt x="283" y="171"/>
                    <a:pt x="283" y="171"/>
                    <a:pt x="283" y="171"/>
                  </a:cubicBezTo>
                  <a:cubicBezTo>
                    <a:pt x="278" y="170"/>
                    <a:pt x="274" y="170"/>
                    <a:pt x="269" y="170"/>
                  </a:cubicBezTo>
                  <a:cubicBezTo>
                    <a:pt x="212" y="170"/>
                    <a:pt x="166" y="217"/>
                    <a:pt x="166" y="274"/>
                  </a:cubicBezTo>
                  <a:cubicBezTo>
                    <a:pt x="166" y="278"/>
                    <a:pt x="166" y="282"/>
                    <a:pt x="166" y="286"/>
                  </a:cubicBezTo>
                  <a:cubicBezTo>
                    <a:pt x="166" y="287"/>
                    <a:pt x="166" y="287"/>
                    <a:pt x="166" y="287"/>
                  </a:cubicBezTo>
                  <a:cubicBezTo>
                    <a:pt x="165" y="288"/>
                    <a:pt x="165" y="288"/>
                    <a:pt x="165" y="288"/>
                  </a:cubicBezTo>
                  <a:cubicBezTo>
                    <a:pt x="116" y="318"/>
                    <a:pt x="60" y="337"/>
                    <a:pt x="2" y="341"/>
                  </a:cubicBezTo>
                  <a:cubicBezTo>
                    <a:pt x="0" y="341"/>
                    <a:pt x="0" y="341"/>
                    <a:pt x="0" y="341"/>
                  </a:cubicBezTo>
                  <a:cubicBezTo>
                    <a:pt x="0" y="261"/>
                    <a:pt x="0" y="261"/>
                    <a:pt x="0" y="261"/>
                  </a:cubicBezTo>
                  <a:cubicBezTo>
                    <a:pt x="2" y="261"/>
                    <a:pt x="2" y="261"/>
                    <a:pt x="2" y="261"/>
                  </a:cubicBezTo>
                  <a:cubicBezTo>
                    <a:pt x="138" y="247"/>
                    <a:pt x="247" y="138"/>
                    <a:pt x="260" y="2"/>
                  </a:cubicBezTo>
                  <a:cubicBezTo>
                    <a:pt x="261" y="0"/>
                    <a:pt x="261" y="0"/>
                    <a:pt x="261" y="0"/>
                  </a:cubicBezTo>
                  <a:cubicBezTo>
                    <a:pt x="341" y="0"/>
                    <a:pt x="341" y="0"/>
                    <a:pt x="341" y="0"/>
                  </a:cubicBezTo>
                  <a:lnTo>
                    <a:pt x="341" y="3"/>
                  </a:lnTo>
                  <a:close/>
                </a:path>
              </a:pathLst>
            </a:custGeom>
            <a:solidFill>
              <a:schemeClr val="accent2"/>
            </a:solidFill>
            <a:ln>
              <a:no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sp>
          <p:nvSpPr>
            <p:cNvPr id="54" name="Freeform 23"/>
            <p:cNvSpPr>
              <a:spLocks noEditPoints="1"/>
            </p:cNvSpPr>
            <p:nvPr/>
          </p:nvSpPr>
          <p:spPr bwMode="auto">
            <a:xfrm>
              <a:off x="4612535" y="2942191"/>
              <a:ext cx="1054647" cy="1053455"/>
            </a:xfrm>
            <a:custGeom>
              <a:avLst/>
              <a:gdLst>
                <a:gd name="T0" fmla="*/ 452 w 452"/>
                <a:gd name="T1" fmla="*/ 0 h 452"/>
                <a:gd name="T2" fmla="*/ 261 w 452"/>
                <a:gd name="T3" fmla="*/ 0 h 452"/>
                <a:gd name="T4" fmla="*/ 260 w 452"/>
                <a:gd name="T5" fmla="*/ 2 h 452"/>
                <a:gd name="T6" fmla="*/ 2 w 452"/>
                <a:gd name="T7" fmla="*/ 261 h 452"/>
                <a:gd name="T8" fmla="*/ 0 w 452"/>
                <a:gd name="T9" fmla="*/ 261 h 452"/>
                <a:gd name="T10" fmla="*/ 0 w 452"/>
                <a:gd name="T11" fmla="*/ 452 h 452"/>
                <a:gd name="T12" fmla="*/ 2 w 452"/>
                <a:gd name="T13" fmla="*/ 452 h 452"/>
                <a:gd name="T14" fmla="*/ 234 w 452"/>
                <a:gd name="T15" fmla="*/ 376 h 452"/>
                <a:gd name="T16" fmla="*/ 269 w 452"/>
                <a:gd name="T17" fmla="*/ 382 h 452"/>
                <a:gd name="T18" fmla="*/ 377 w 452"/>
                <a:gd name="T19" fmla="*/ 274 h 452"/>
                <a:gd name="T20" fmla="*/ 372 w 452"/>
                <a:gd name="T21" fmla="*/ 240 h 452"/>
                <a:gd name="T22" fmla="*/ 452 w 452"/>
                <a:gd name="T23" fmla="*/ 3 h 452"/>
                <a:gd name="T24" fmla="*/ 452 w 452"/>
                <a:gd name="T25" fmla="*/ 0 h 452"/>
                <a:gd name="T26" fmla="*/ 447 w 452"/>
                <a:gd name="T27" fmla="*/ 4 h 452"/>
                <a:gd name="T28" fmla="*/ 368 w 452"/>
                <a:gd name="T29" fmla="*/ 238 h 452"/>
                <a:gd name="T30" fmla="*/ 367 w 452"/>
                <a:gd name="T31" fmla="*/ 239 h 452"/>
                <a:gd name="T32" fmla="*/ 368 w 452"/>
                <a:gd name="T33" fmla="*/ 240 h 452"/>
                <a:gd name="T34" fmla="*/ 373 w 452"/>
                <a:gd name="T35" fmla="*/ 274 h 452"/>
                <a:gd name="T36" fmla="*/ 269 w 452"/>
                <a:gd name="T37" fmla="*/ 378 h 452"/>
                <a:gd name="T38" fmla="*/ 234 w 452"/>
                <a:gd name="T39" fmla="*/ 372 h 452"/>
                <a:gd name="T40" fmla="*/ 233 w 452"/>
                <a:gd name="T41" fmla="*/ 371 h 452"/>
                <a:gd name="T42" fmla="*/ 232 w 452"/>
                <a:gd name="T43" fmla="*/ 372 h 452"/>
                <a:gd name="T44" fmla="*/ 4 w 452"/>
                <a:gd name="T45" fmla="*/ 448 h 452"/>
                <a:gd name="T46" fmla="*/ 4 w 452"/>
                <a:gd name="T47" fmla="*/ 265 h 452"/>
                <a:gd name="T48" fmla="*/ 264 w 452"/>
                <a:gd name="T49" fmla="*/ 4 h 452"/>
                <a:gd name="T50" fmla="*/ 447 w 452"/>
                <a:gd name="T51" fmla="*/ 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2">
                  <a:moveTo>
                    <a:pt x="452" y="0"/>
                  </a:moveTo>
                  <a:cubicBezTo>
                    <a:pt x="261" y="0"/>
                    <a:pt x="261" y="0"/>
                    <a:pt x="261" y="0"/>
                  </a:cubicBezTo>
                  <a:cubicBezTo>
                    <a:pt x="260" y="2"/>
                    <a:pt x="260" y="2"/>
                    <a:pt x="260" y="2"/>
                  </a:cubicBezTo>
                  <a:cubicBezTo>
                    <a:pt x="247" y="138"/>
                    <a:pt x="138" y="247"/>
                    <a:pt x="2" y="261"/>
                  </a:cubicBezTo>
                  <a:cubicBezTo>
                    <a:pt x="0" y="261"/>
                    <a:pt x="0" y="261"/>
                    <a:pt x="0" y="261"/>
                  </a:cubicBezTo>
                  <a:cubicBezTo>
                    <a:pt x="0" y="452"/>
                    <a:pt x="0" y="452"/>
                    <a:pt x="0" y="452"/>
                  </a:cubicBezTo>
                  <a:cubicBezTo>
                    <a:pt x="2" y="452"/>
                    <a:pt x="2" y="452"/>
                    <a:pt x="2" y="452"/>
                  </a:cubicBezTo>
                  <a:cubicBezTo>
                    <a:pt x="84" y="447"/>
                    <a:pt x="165" y="421"/>
                    <a:pt x="234" y="376"/>
                  </a:cubicBezTo>
                  <a:cubicBezTo>
                    <a:pt x="245" y="380"/>
                    <a:pt x="257" y="382"/>
                    <a:pt x="269" y="382"/>
                  </a:cubicBezTo>
                  <a:cubicBezTo>
                    <a:pt x="329" y="382"/>
                    <a:pt x="377" y="333"/>
                    <a:pt x="377" y="274"/>
                  </a:cubicBezTo>
                  <a:cubicBezTo>
                    <a:pt x="377" y="262"/>
                    <a:pt x="375" y="251"/>
                    <a:pt x="372" y="240"/>
                  </a:cubicBezTo>
                  <a:cubicBezTo>
                    <a:pt x="419" y="169"/>
                    <a:pt x="446" y="87"/>
                    <a:pt x="452" y="3"/>
                  </a:cubicBezTo>
                  <a:lnTo>
                    <a:pt x="452" y="0"/>
                  </a:lnTo>
                  <a:close/>
                  <a:moveTo>
                    <a:pt x="447" y="4"/>
                  </a:moveTo>
                  <a:cubicBezTo>
                    <a:pt x="442" y="88"/>
                    <a:pt x="414" y="169"/>
                    <a:pt x="368" y="238"/>
                  </a:cubicBezTo>
                  <a:cubicBezTo>
                    <a:pt x="367" y="239"/>
                    <a:pt x="367" y="239"/>
                    <a:pt x="367" y="239"/>
                  </a:cubicBezTo>
                  <a:cubicBezTo>
                    <a:pt x="368" y="240"/>
                    <a:pt x="368" y="240"/>
                    <a:pt x="368" y="240"/>
                  </a:cubicBezTo>
                  <a:cubicBezTo>
                    <a:pt x="371" y="251"/>
                    <a:pt x="373" y="262"/>
                    <a:pt x="373" y="274"/>
                  </a:cubicBezTo>
                  <a:cubicBezTo>
                    <a:pt x="373" y="331"/>
                    <a:pt x="327" y="378"/>
                    <a:pt x="269" y="378"/>
                  </a:cubicBezTo>
                  <a:cubicBezTo>
                    <a:pt x="257" y="378"/>
                    <a:pt x="246" y="376"/>
                    <a:pt x="234" y="372"/>
                  </a:cubicBezTo>
                  <a:cubicBezTo>
                    <a:pt x="233" y="371"/>
                    <a:pt x="233" y="371"/>
                    <a:pt x="233" y="371"/>
                  </a:cubicBezTo>
                  <a:cubicBezTo>
                    <a:pt x="232" y="372"/>
                    <a:pt x="232" y="372"/>
                    <a:pt x="232" y="372"/>
                  </a:cubicBezTo>
                  <a:cubicBezTo>
                    <a:pt x="164" y="416"/>
                    <a:pt x="85" y="443"/>
                    <a:pt x="4" y="448"/>
                  </a:cubicBezTo>
                  <a:cubicBezTo>
                    <a:pt x="4" y="265"/>
                    <a:pt x="4" y="265"/>
                    <a:pt x="4" y="265"/>
                  </a:cubicBezTo>
                  <a:cubicBezTo>
                    <a:pt x="141" y="250"/>
                    <a:pt x="250" y="141"/>
                    <a:pt x="264" y="4"/>
                  </a:cubicBezTo>
                  <a:lnTo>
                    <a:pt x="447" y="4"/>
                  </a:lnTo>
                  <a:close/>
                </a:path>
              </a:pathLst>
            </a:custGeom>
            <a:solidFill>
              <a:schemeClr val="tx1">
                <a:lumMod val="25000"/>
                <a:lumOff val="75000"/>
              </a:schemeClr>
            </a:solidFill>
            <a:ln>
              <a:solidFill>
                <a:schemeClr val="accent2"/>
              </a:solid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grpSp>
      <p:grpSp>
        <p:nvGrpSpPr>
          <p:cNvPr id="55" name="组合 54"/>
          <p:cNvGrpSpPr/>
          <p:nvPr/>
        </p:nvGrpSpPr>
        <p:grpSpPr>
          <a:xfrm>
            <a:off x="6978145" y="6206226"/>
            <a:ext cx="2976872" cy="2973509"/>
            <a:chOff x="3447061" y="2942191"/>
            <a:chExt cx="1054647" cy="1053455"/>
          </a:xfrm>
        </p:grpSpPr>
        <p:sp>
          <p:nvSpPr>
            <p:cNvPr id="56" name="Freeform 24"/>
            <p:cNvSpPr/>
            <p:nvPr/>
          </p:nvSpPr>
          <p:spPr bwMode="auto">
            <a:xfrm>
              <a:off x="3705658" y="2942191"/>
              <a:ext cx="796050" cy="794859"/>
            </a:xfrm>
            <a:custGeom>
              <a:avLst/>
              <a:gdLst>
                <a:gd name="T0" fmla="*/ 0 w 341"/>
                <a:gd name="T1" fmla="*/ 3 h 341"/>
                <a:gd name="T2" fmla="*/ 56 w 341"/>
                <a:gd name="T3" fmla="*/ 170 h 341"/>
                <a:gd name="T4" fmla="*/ 56 w 341"/>
                <a:gd name="T5" fmla="*/ 171 h 341"/>
                <a:gd name="T6" fmla="*/ 58 w 341"/>
                <a:gd name="T7" fmla="*/ 171 h 341"/>
                <a:gd name="T8" fmla="*/ 71 w 341"/>
                <a:gd name="T9" fmla="*/ 170 h 341"/>
                <a:gd name="T10" fmla="*/ 175 w 341"/>
                <a:gd name="T11" fmla="*/ 274 h 341"/>
                <a:gd name="T12" fmla="*/ 174 w 341"/>
                <a:gd name="T13" fmla="*/ 286 h 341"/>
                <a:gd name="T14" fmla="*/ 174 w 341"/>
                <a:gd name="T15" fmla="*/ 287 h 341"/>
                <a:gd name="T16" fmla="*/ 175 w 341"/>
                <a:gd name="T17" fmla="*/ 288 h 341"/>
                <a:gd name="T18" fmla="*/ 339 w 341"/>
                <a:gd name="T19" fmla="*/ 341 h 341"/>
                <a:gd name="T20" fmla="*/ 341 w 341"/>
                <a:gd name="T21" fmla="*/ 341 h 341"/>
                <a:gd name="T22" fmla="*/ 341 w 341"/>
                <a:gd name="T23" fmla="*/ 261 h 341"/>
                <a:gd name="T24" fmla="*/ 339 w 341"/>
                <a:gd name="T25" fmla="*/ 261 h 341"/>
                <a:gd name="T26" fmla="*/ 80 w 341"/>
                <a:gd name="T27" fmla="*/ 2 h 341"/>
                <a:gd name="T28" fmla="*/ 80 w 341"/>
                <a:gd name="T29" fmla="*/ 0 h 341"/>
                <a:gd name="T30" fmla="*/ 0 w 341"/>
                <a:gd name="T31" fmla="*/ 0 h 341"/>
                <a:gd name="T32" fmla="*/ 0 w 341"/>
                <a:gd name="T33" fmla="*/ 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0" y="3"/>
                  </a:moveTo>
                  <a:cubicBezTo>
                    <a:pt x="5" y="62"/>
                    <a:pt x="24" y="120"/>
                    <a:pt x="56" y="170"/>
                  </a:cubicBezTo>
                  <a:cubicBezTo>
                    <a:pt x="56" y="171"/>
                    <a:pt x="56" y="171"/>
                    <a:pt x="56" y="171"/>
                  </a:cubicBezTo>
                  <a:cubicBezTo>
                    <a:pt x="58" y="171"/>
                    <a:pt x="58" y="171"/>
                    <a:pt x="58" y="171"/>
                  </a:cubicBezTo>
                  <a:cubicBezTo>
                    <a:pt x="62" y="170"/>
                    <a:pt x="67" y="170"/>
                    <a:pt x="71" y="170"/>
                  </a:cubicBezTo>
                  <a:cubicBezTo>
                    <a:pt x="128" y="170"/>
                    <a:pt x="175" y="217"/>
                    <a:pt x="175" y="274"/>
                  </a:cubicBezTo>
                  <a:cubicBezTo>
                    <a:pt x="175" y="278"/>
                    <a:pt x="175" y="282"/>
                    <a:pt x="174" y="286"/>
                  </a:cubicBezTo>
                  <a:cubicBezTo>
                    <a:pt x="174" y="287"/>
                    <a:pt x="174" y="287"/>
                    <a:pt x="174" y="287"/>
                  </a:cubicBezTo>
                  <a:cubicBezTo>
                    <a:pt x="175" y="288"/>
                    <a:pt x="175" y="288"/>
                    <a:pt x="175" y="288"/>
                  </a:cubicBezTo>
                  <a:cubicBezTo>
                    <a:pt x="225" y="318"/>
                    <a:pt x="281" y="337"/>
                    <a:pt x="339" y="341"/>
                  </a:cubicBezTo>
                  <a:cubicBezTo>
                    <a:pt x="341" y="341"/>
                    <a:pt x="341" y="341"/>
                    <a:pt x="341" y="341"/>
                  </a:cubicBezTo>
                  <a:cubicBezTo>
                    <a:pt x="341" y="261"/>
                    <a:pt x="341" y="261"/>
                    <a:pt x="341" y="261"/>
                  </a:cubicBezTo>
                  <a:cubicBezTo>
                    <a:pt x="339" y="261"/>
                    <a:pt x="339" y="261"/>
                    <a:pt x="339" y="261"/>
                  </a:cubicBezTo>
                  <a:cubicBezTo>
                    <a:pt x="203" y="247"/>
                    <a:pt x="94" y="138"/>
                    <a:pt x="80" y="2"/>
                  </a:cubicBezTo>
                  <a:cubicBezTo>
                    <a:pt x="80" y="0"/>
                    <a:pt x="80" y="0"/>
                    <a:pt x="80" y="0"/>
                  </a:cubicBezTo>
                  <a:cubicBezTo>
                    <a:pt x="0" y="0"/>
                    <a:pt x="0" y="0"/>
                    <a:pt x="0" y="0"/>
                  </a:cubicBezTo>
                  <a:lnTo>
                    <a:pt x="0" y="3"/>
                  </a:lnTo>
                  <a:close/>
                </a:path>
              </a:pathLst>
            </a:custGeom>
            <a:solidFill>
              <a:schemeClr val="accent4"/>
            </a:solidFill>
            <a:ln>
              <a:no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sp>
          <p:nvSpPr>
            <p:cNvPr id="57" name="Freeform 25"/>
            <p:cNvSpPr>
              <a:spLocks noEditPoints="1"/>
            </p:cNvSpPr>
            <p:nvPr/>
          </p:nvSpPr>
          <p:spPr bwMode="auto">
            <a:xfrm>
              <a:off x="3447061" y="2942191"/>
              <a:ext cx="1054647" cy="1053455"/>
            </a:xfrm>
            <a:custGeom>
              <a:avLst/>
              <a:gdLst>
                <a:gd name="T0" fmla="*/ 0 w 452"/>
                <a:gd name="T1" fmla="*/ 3 h 452"/>
                <a:gd name="T2" fmla="*/ 80 w 452"/>
                <a:gd name="T3" fmla="*/ 240 h 452"/>
                <a:gd name="T4" fmla="*/ 74 w 452"/>
                <a:gd name="T5" fmla="*/ 274 h 452"/>
                <a:gd name="T6" fmla="*/ 182 w 452"/>
                <a:gd name="T7" fmla="*/ 382 h 452"/>
                <a:gd name="T8" fmla="*/ 218 w 452"/>
                <a:gd name="T9" fmla="*/ 376 h 452"/>
                <a:gd name="T10" fmla="*/ 450 w 452"/>
                <a:gd name="T11" fmla="*/ 452 h 452"/>
                <a:gd name="T12" fmla="*/ 452 w 452"/>
                <a:gd name="T13" fmla="*/ 452 h 452"/>
                <a:gd name="T14" fmla="*/ 452 w 452"/>
                <a:gd name="T15" fmla="*/ 261 h 452"/>
                <a:gd name="T16" fmla="*/ 450 w 452"/>
                <a:gd name="T17" fmla="*/ 261 h 452"/>
                <a:gd name="T18" fmla="*/ 191 w 452"/>
                <a:gd name="T19" fmla="*/ 2 h 452"/>
                <a:gd name="T20" fmla="*/ 191 w 452"/>
                <a:gd name="T21" fmla="*/ 0 h 452"/>
                <a:gd name="T22" fmla="*/ 0 w 452"/>
                <a:gd name="T23" fmla="*/ 0 h 452"/>
                <a:gd name="T24" fmla="*/ 0 w 452"/>
                <a:gd name="T25" fmla="*/ 3 h 452"/>
                <a:gd name="T26" fmla="*/ 188 w 452"/>
                <a:gd name="T27" fmla="*/ 4 h 452"/>
                <a:gd name="T28" fmla="*/ 448 w 452"/>
                <a:gd name="T29" fmla="*/ 265 h 452"/>
                <a:gd name="T30" fmla="*/ 448 w 452"/>
                <a:gd name="T31" fmla="*/ 448 h 452"/>
                <a:gd name="T32" fmla="*/ 219 w 452"/>
                <a:gd name="T33" fmla="*/ 372 h 452"/>
                <a:gd name="T34" fmla="*/ 218 w 452"/>
                <a:gd name="T35" fmla="*/ 371 h 452"/>
                <a:gd name="T36" fmla="*/ 217 w 452"/>
                <a:gd name="T37" fmla="*/ 372 h 452"/>
                <a:gd name="T38" fmla="*/ 182 w 452"/>
                <a:gd name="T39" fmla="*/ 378 h 452"/>
                <a:gd name="T40" fmla="*/ 78 w 452"/>
                <a:gd name="T41" fmla="*/ 274 h 452"/>
                <a:gd name="T42" fmla="*/ 84 w 452"/>
                <a:gd name="T43" fmla="*/ 240 h 452"/>
                <a:gd name="T44" fmla="*/ 84 w 452"/>
                <a:gd name="T45" fmla="*/ 239 h 452"/>
                <a:gd name="T46" fmla="*/ 84 w 452"/>
                <a:gd name="T47" fmla="*/ 238 h 452"/>
                <a:gd name="T48" fmla="*/ 4 w 452"/>
                <a:gd name="T49" fmla="*/ 4 h 452"/>
                <a:gd name="T50" fmla="*/ 188 w 452"/>
                <a:gd name="T51" fmla="*/ 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2">
                  <a:moveTo>
                    <a:pt x="0" y="3"/>
                  </a:moveTo>
                  <a:cubicBezTo>
                    <a:pt x="5" y="87"/>
                    <a:pt x="33" y="169"/>
                    <a:pt x="80" y="240"/>
                  </a:cubicBezTo>
                  <a:cubicBezTo>
                    <a:pt x="76" y="251"/>
                    <a:pt x="74" y="262"/>
                    <a:pt x="74" y="274"/>
                  </a:cubicBezTo>
                  <a:cubicBezTo>
                    <a:pt x="74" y="333"/>
                    <a:pt x="123" y="382"/>
                    <a:pt x="182" y="382"/>
                  </a:cubicBezTo>
                  <a:cubicBezTo>
                    <a:pt x="194" y="382"/>
                    <a:pt x="206" y="380"/>
                    <a:pt x="218" y="376"/>
                  </a:cubicBezTo>
                  <a:cubicBezTo>
                    <a:pt x="287" y="421"/>
                    <a:pt x="367" y="447"/>
                    <a:pt x="450" y="452"/>
                  </a:cubicBezTo>
                  <a:cubicBezTo>
                    <a:pt x="452" y="452"/>
                    <a:pt x="452" y="452"/>
                    <a:pt x="452" y="452"/>
                  </a:cubicBezTo>
                  <a:cubicBezTo>
                    <a:pt x="452" y="261"/>
                    <a:pt x="452" y="261"/>
                    <a:pt x="452" y="261"/>
                  </a:cubicBezTo>
                  <a:cubicBezTo>
                    <a:pt x="450" y="261"/>
                    <a:pt x="450" y="261"/>
                    <a:pt x="450" y="261"/>
                  </a:cubicBezTo>
                  <a:cubicBezTo>
                    <a:pt x="314" y="247"/>
                    <a:pt x="205" y="138"/>
                    <a:pt x="191" y="2"/>
                  </a:cubicBezTo>
                  <a:cubicBezTo>
                    <a:pt x="191" y="0"/>
                    <a:pt x="191" y="0"/>
                    <a:pt x="191" y="0"/>
                  </a:cubicBezTo>
                  <a:cubicBezTo>
                    <a:pt x="0" y="0"/>
                    <a:pt x="0" y="0"/>
                    <a:pt x="0" y="0"/>
                  </a:cubicBezTo>
                  <a:lnTo>
                    <a:pt x="0" y="3"/>
                  </a:lnTo>
                  <a:close/>
                  <a:moveTo>
                    <a:pt x="188" y="4"/>
                  </a:moveTo>
                  <a:cubicBezTo>
                    <a:pt x="202" y="141"/>
                    <a:pt x="311" y="250"/>
                    <a:pt x="448" y="265"/>
                  </a:cubicBezTo>
                  <a:cubicBezTo>
                    <a:pt x="448" y="448"/>
                    <a:pt x="448" y="448"/>
                    <a:pt x="448" y="448"/>
                  </a:cubicBezTo>
                  <a:cubicBezTo>
                    <a:pt x="366" y="443"/>
                    <a:pt x="287" y="416"/>
                    <a:pt x="219" y="372"/>
                  </a:cubicBezTo>
                  <a:cubicBezTo>
                    <a:pt x="218" y="371"/>
                    <a:pt x="218" y="371"/>
                    <a:pt x="218" y="371"/>
                  </a:cubicBezTo>
                  <a:cubicBezTo>
                    <a:pt x="217" y="372"/>
                    <a:pt x="217" y="372"/>
                    <a:pt x="217" y="372"/>
                  </a:cubicBezTo>
                  <a:cubicBezTo>
                    <a:pt x="206" y="376"/>
                    <a:pt x="194" y="378"/>
                    <a:pt x="182" y="378"/>
                  </a:cubicBezTo>
                  <a:cubicBezTo>
                    <a:pt x="125" y="378"/>
                    <a:pt x="78" y="331"/>
                    <a:pt x="78" y="274"/>
                  </a:cubicBezTo>
                  <a:cubicBezTo>
                    <a:pt x="78" y="262"/>
                    <a:pt x="80" y="251"/>
                    <a:pt x="84" y="240"/>
                  </a:cubicBezTo>
                  <a:cubicBezTo>
                    <a:pt x="84" y="239"/>
                    <a:pt x="84" y="239"/>
                    <a:pt x="84" y="239"/>
                  </a:cubicBezTo>
                  <a:cubicBezTo>
                    <a:pt x="84" y="238"/>
                    <a:pt x="84" y="238"/>
                    <a:pt x="84" y="238"/>
                  </a:cubicBezTo>
                  <a:cubicBezTo>
                    <a:pt x="37" y="169"/>
                    <a:pt x="10" y="88"/>
                    <a:pt x="4" y="4"/>
                  </a:cubicBezTo>
                  <a:lnTo>
                    <a:pt x="188" y="4"/>
                  </a:lnTo>
                  <a:close/>
                </a:path>
              </a:pathLst>
            </a:custGeom>
            <a:solidFill>
              <a:schemeClr val="tx1">
                <a:lumMod val="25000"/>
                <a:lumOff val="75000"/>
              </a:schemeClr>
            </a:solidFill>
            <a:ln>
              <a:solidFill>
                <a:schemeClr val="accent4"/>
              </a:solidFill>
            </a:ln>
          </p:spPr>
          <p:txBody>
            <a:bodyPr vert="horz" wrap="square" lIns="121845" tIns="60923" rIns="121845" bIns="60923" numCol="1" anchor="t" anchorCtr="0" compatLnSpc="1"/>
            <a:lstStyle/>
            <a:p>
              <a:pPr defTabSz="1218565">
                <a:defRPr/>
              </a:pPr>
              <a:endParaRPr lang="zh-CN" altLang="en-US" sz="2400" kern="0">
                <a:solidFill>
                  <a:sysClr val="windowText" lastClr="000000"/>
                </a:solidFill>
              </a:endParaRPr>
            </a:p>
          </p:txBody>
        </p:sp>
      </p:grpSp>
      <p:sp>
        <p:nvSpPr>
          <p:cNvPr id="58" name="任意多边形 28"/>
          <p:cNvSpPr/>
          <p:nvPr/>
        </p:nvSpPr>
        <p:spPr>
          <a:xfrm>
            <a:off x="12514791" y="3135168"/>
            <a:ext cx="1841052" cy="435934"/>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12700" cap="flat">
            <a:solidFill>
              <a:schemeClr val="accent1"/>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rtlCol="0" anchor="ctr"/>
          <a:lstStyle/>
          <a:p>
            <a:pPr algn="ctr" defTabSz="1218565">
              <a:defRPr/>
            </a:pPr>
            <a:endParaRPr lang="zh-CN" altLang="en-US" sz="2400" kern="0">
              <a:solidFill>
                <a:sysClr val="windowText" lastClr="000000"/>
              </a:solidFill>
            </a:endParaRPr>
          </a:p>
        </p:txBody>
      </p:sp>
      <p:sp>
        <p:nvSpPr>
          <p:cNvPr id="59" name="任意多边形 33"/>
          <p:cNvSpPr/>
          <p:nvPr/>
        </p:nvSpPr>
        <p:spPr>
          <a:xfrm flipV="1">
            <a:off x="12514791" y="8520672"/>
            <a:ext cx="1841052" cy="432347"/>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12700" cap="flat">
            <a:solidFill>
              <a:schemeClr val="accent2"/>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rtlCol="0" anchor="ctr"/>
          <a:lstStyle/>
          <a:p>
            <a:pPr algn="ctr" defTabSz="1218565">
              <a:defRPr/>
            </a:pPr>
            <a:endParaRPr lang="zh-CN" altLang="en-US" sz="2400" kern="0">
              <a:solidFill>
                <a:sysClr val="windowText" lastClr="000000"/>
              </a:solidFill>
            </a:endParaRPr>
          </a:p>
        </p:txBody>
      </p:sp>
      <p:sp>
        <p:nvSpPr>
          <p:cNvPr id="60" name="任意多边形 34"/>
          <p:cNvSpPr/>
          <p:nvPr/>
        </p:nvSpPr>
        <p:spPr>
          <a:xfrm flipH="1">
            <a:off x="5681586" y="3135168"/>
            <a:ext cx="2026481" cy="435934"/>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12700" cap="flat">
            <a:solidFill>
              <a:schemeClr val="accent3"/>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rtlCol="0" anchor="ctr"/>
          <a:lstStyle/>
          <a:p>
            <a:pPr algn="ctr" defTabSz="1218565">
              <a:defRPr/>
            </a:pPr>
            <a:endParaRPr lang="zh-CN" altLang="en-US" sz="2400" kern="0">
              <a:solidFill>
                <a:sysClr val="windowText" lastClr="000000"/>
              </a:solidFill>
            </a:endParaRPr>
          </a:p>
        </p:txBody>
      </p:sp>
      <p:sp>
        <p:nvSpPr>
          <p:cNvPr id="61" name="任意多边形 35"/>
          <p:cNvSpPr/>
          <p:nvPr/>
        </p:nvSpPr>
        <p:spPr>
          <a:xfrm flipH="1" flipV="1">
            <a:off x="5681586" y="8520672"/>
            <a:ext cx="2026481" cy="432347"/>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12700" cap="flat">
            <a:solidFill>
              <a:schemeClr val="accent4"/>
            </a:solidFill>
            <a:prstDash val="solid"/>
            <a:miter lim="800000"/>
            <a:headEnd type="none" w="med" len="med"/>
            <a:tailEnd type="triangle" w="med" len="med"/>
          </a:ln>
          <a:extLst>
            <a:ext uri="{909E8E84-426E-40DD-AFC4-6F175D3DCCD1}">
              <a14:hiddenFill xmlns:a14="http://schemas.microsoft.com/office/drawing/2010/main">
                <a:noFill/>
              </a14:hiddenFill>
            </a:ext>
          </a:extLst>
        </p:spPr>
        <p:txBody>
          <a:bodyPr rtlCol="0" anchor="ctr"/>
          <a:lstStyle/>
          <a:p>
            <a:pPr algn="ctr" defTabSz="1218565">
              <a:defRPr/>
            </a:pPr>
            <a:endParaRPr lang="zh-CN" altLang="en-US" sz="2400" kern="0">
              <a:solidFill>
                <a:sysClr val="windowText" lastClr="000000"/>
              </a:solidFill>
            </a:endParaRPr>
          </a:p>
        </p:txBody>
      </p:sp>
      <p:sp>
        <p:nvSpPr>
          <p:cNvPr id="63" name="矩形 62"/>
          <p:cNvSpPr/>
          <p:nvPr/>
        </p:nvSpPr>
        <p:spPr>
          <a:xfrm>
            <a:off x="14454646" y="2650490"/>
            <a:ext cx="4195939" cy="1445260"/>
          </a:xfrm>
          <a:prstGeom prst="rect">
            <a:avLst/>
          </a:prstGeom>
        </p:spPr>
        <p:txBody>
          <a:bodyPr wrap="square">
            <a:spAutoFit/>
          </a:bodyPr>
          <a:lstStyle/>
          <a:p>
            <a:pPr lvl="0" algn="l" defTabSz="685800">
              <a:defRPr/>
            </a:pPr>
            <a:r>
              <a:rPr lang="zh-CN" altLang="en-US" sz="4400" b="1">
                <a:solidFill>
                  <a:schemeClr val="accent1"/>
                </a:solidFill>
                <a:latin typeface="方正小标宋简体" panose="03000509000000000000" charset="-122"/>
                <a:ea typeface="方正小标宋简体" panose="03000509000000000000" charset="-122"/>
                <a:sym typeface="+mn-lt"/>
              </a:rPr>
              <a:t>规避财务风险</a:t>
            </a:r>
            <a:endParaRPr lang="zh-CN" altLang="en-US" sz="4400" b="1">
              <a:solidFill>
                <a:schemeClr val="accent1"/>
              </a:solidFill>
              <a:latin typeface="方正小标宋简体" panose="03000509000000000000" charset="-122"/>
              <a:ea typeface="方正小标宋简体" panose="03000509000000000000" charset="-122"/>
              <a:sym typeface="+mn-lt"/>
            </a:endParaRPr>
          </a:p>
          <a:p>
            <a:pPr lvl="0" algn="l" defTabSz="685800">
              <a:defRPr/>
            </a:pPr>
            <a:r>
              <a:rPr lang="zh-CN" altLang="en-US" sz="4400" b="1">
                <a:solidFill>
                  <a:schemeClr val="accent1"/>
                </a:solidFill>
                <a:latin typeface="方正小标宋简体" panose="03000509000000000000" charset="-122"/>
                <a:ea typeface="方正小标宋简体" panose="03000509000000000000" charset="-122"/>
                <a:sym typeface="+mn-lt"/>
              </a:rPr>
              <a:t>和税务风险</a:t>
            </a:r>
            <a:endParaRPr kumimoji="0" lang="zh-CN" altLang="en-US" sz="4400" b="1" i="0" u="none" strike="noStrike" kern="1200" cap="none" spc="0" normalizeH="0" baseline="0" noProof="0">
              <a:ln>
                <a:noFill/>
              </a:ln>
              <a:solidFill>
                <a:schemeClr val="accent1"/>
              </a:solidFill>
              <a:effectLst/>
              <a:uLnTx/>
              <a:uFillTx/>
              <a:latin typeface="方正小标宋简体" panose="03000509000000000000" charset="-122"/>
              <a:ea typeface="方正小标宋简体" panose="03000509000000000000" charset="-122"/>
              <a:sym typeface="+mn-lt"/>
            </a:endParaRPr>
          </a:p>
        </p:txBody>
      </p:sp>
      <p:sp>
        <p:nvSpPr>
          <p:cNvPr id="65" name="矩形 64"/>
          <p:cNvSpPr/>
          <p:nvPr/>
        </p:nvSpPr>
        <p:spPr>
          <a:xfrm>
            <a:off x="14454646" y="8194302"/>
            <a:ext cx="3811002" cy="1445260"/>
          </a:xfrm>
          <a:prstGeom prst="rect">
            <a:avLst/>
          </a:prstGeom>
        </p:spPr>
        <p:txBody>
          <a:bodyPr wrap="square">
            <a:spAutoFit/>
          </a:bodyPr>
          <a:lstStyle/>
          <a:p>
            <a:pPr lvl="0" algn="l" defTabSz="685800">
              <a:defRPr/>
            </a:pPr>
            <a:r>
              <a:rPr lang="zh-CN" altLang="en-US" sz="4400" b="1">
                <a:solidFill>
                  <a:schemeClr val="accent2"/>
                </a:solidFill>
                <a:latin typeface="方正小标宋简体" panose="03000509000000000000" charset="-122"/>
                <a:ea typeface="方正小标宋简体" panose="03000509000000000000" charset="-122"/>
                <a:sym typeface="+mn-lt"/>
              </a:rPr>
              <a:t>提高内部管理和运营效率</a:t>
            </a:r>
            <a:endParaRPr kumimoji="0" lang="zh-CN" altLang="en-US" sz="4400" b="1" i="0" u="none" strike="noStrike" kern="1200" cap="none" spc="0" normalizeH="0" baseline="0" noProof="0">
              <a:ln>
                <a:noFill/>
              </a:ln>
              <a:solidFill>
                <a:schemeClr val="accent2"/>
              </a:solidFill>
              <a:effectLst/>
              <a:uLnTx/>
              <a:uFillTx/>
              <a:latin typeface="方正小标宋简体" panose="03000509000000000000" charset="-122"/>
              <a:ea typeface="方正小标宋简体" panose="03000509000000000000" charset="-122"/>
              <a:sym typeface="+mn-lt"/>
            </a:endParaRPr>
          </a:p>
        </p:txBody>
      </p:sp>
      <p:sp>
        <p:nvSpPr>
          <p:cNvPr id="67" name="矩形 66"/>
          <p:cNvSpPr/>
          <p:nvPr/>
        </p:nvSpPr>
        <p:spPr>
          <a:xfrm>
            <a:off x="1496060" y="2650490"/>
            <a:ext cx="4185312" cy="1445260"/>
          </a:xfrm>
          <a:prstGeom prst="rect">
            <a:avLst/>
          </a:prstGeom>
        </p:spPr>
        <p:txBody>
          <a:bodyPr wrap="square">
            <a:spAutoFit/>
          </a:bodyPr>
          <a:lstStyle/>
          <a:p>
            <a:pPr lvl="0" algn="l" defTabSz="685800">
              <a:defRPr/>
            </a:pPr>
            <a:r>
              <a:rPr lang="zh-CN" altLang="en-US" sz="4400" b="1">
                <a:solidFill>
                  <a:schemeClr val="accent3">
                    <a:lumMod val="90000"/>
                  </a:schemeClr>
                </a:solidFill>
                <a:latin typeface="方正小标宋简体" panose="03000509000000000000" charset="-122"/>
                <a:ea typeface="方正小标宋简体" panose="03000509000000000000" charset="-122"/>
                <a:sym typeface="+mn-lt"/>
              </a:rPr>
              <a:t>确保财务数据的真实性和准确性</a:t>
            </a:r>
            <a:endParaRPr kumimoji="0" lang="zh-CN" altLang="en-US" sz="4400" b="1" i="0" u="none" strike="noStrike" kern="1200" cap="none" spc="0" normalizeH="0" baseline="0" noProof="0">
              <a:ln>
                <a:noFill/>
              </a:ln>
              <a:solidFill>
                <a:schemeClr val="accent3">
                  <a:lumMod val="90000"/>
                </a:schemeClr>
              </a:solidFill>
              <a:effectLst/>
              <a:uLnTx/>
              <a:uFillTx/>
              <a:latin typeface="方正小标宋简体" panose="03000509000000000000" charset="-122"/>
              <a:ea typeface="方正小标宋简体" panose="03000509000000000000" charset="-122"/>
              <a:sym typeface="+mn-lt"/>
            </a:endParaRPr>
          </a:p>
        </p:txBody>
      </p:sp>
      <p:sp>
        <p:nvSpPr>
          <p:cNvPr id="69" name="矩形 68"/>
          <p:cNvSpPr/>
          <p:nvPr/>
        </p:nvSpPr>
        <p:spPr>
          <a:xfrm>
            <a:off x="1839080" y="8101019"/>
            <a:ext cx="3842293" cy="1445260"/>
          </a:xfrm>
          <a:prstGeom prst="rect">
            <a:avLst/>
          </a:prstGeom>
        </p:spPr>
        <p:txBody>
          <a:bodyPr wrap="square">
            <a:spAutoFit/>
          </a:bodyPr>
          <a:lstStyle/>
          <a:p>
            <a:pPr lvl="0" algn="l" defTabSz="685800">
              <a:defRPr/>
            </a:pPr>
            <a:r>
              <a:rPr lang="zh-CN" altLang="en-US" sz="4400" b="1">
                <a:solidFill>
                  <a:schemeClr val="accent4">
                    <a:lumMod val="75000"/>
                  </a:schemeClr>
                </a:solidFill>
                <a:latin typeface="方正小标宋简体" panose="03000509000000000000" charset="-122"/>
                <a:ea typeface="方正小标宋简体" panose="03000509000000000000" charset="-122"/>
                <a:sym typeface="+mn-lt"/>
              </a:rPr>
              <a:t>有助于企业预算和成本控制</a:t>
            </a:r>
            <a:endParaRPr kumimoji="0" lang="zh-CN" altLang="en-US" sz="4400" b="1" i="0" u="none" strike="noStrike" kern="1200" cap="none" spc="0" normalizeH="0" baseline="0" noProof="0">
              <a:ln>
                <a:noFill/>
              </a:ln>
              <a:solidFill>
                <a:schemeClr val="accent4">
                  <a:lumMod val="75000"/>
                </a:schemeClr>
              </a:solidFill>
              <a:effectLst/>
              <a:uLnTx/>
              <a:uFillTx/>
              <a:latin typeface="方正小标宋简体" panose="03000509000000000000" charset="-122"/>
              <a:ea typeface="方正小标宋简体" panose="03000509000000000000" charset="-122"/>
              <a:sym typeface="+mn-lt"/>
            </a:endParaRPr>
          </a:p>
        </p:txBody>
      </p:sp>
      <p:grpSp>
        <p:nvGrpSpPr>
          <p:cNvPr id="70" name="Group 112"/>
          <p:cNvGrpSpPr/>
          <p:nvPr/>
        </p:nvGrpSpPr>
        <p:grpSpPr>
          <a:xfrm>
            <a:off x="11597518" y="3706929"/>
            <a:ext cx="826797" cy="774593"/>
            <a:chOff x="5368132" y="3540125"/>
            <a:chExt cx="465138" cy="435769"/>
          </a:xfrm>
          <a:solidFill>
            <a:schemeClr val="accent1"/>
          </a:solidFill>
        </p:grpSpPr>
        <p:sp>
          <p:nvSpPr>
            <p:cNvPr id="71"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2"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sp>
        <p:nvSpPr>
          <p:cNvPr id="73" name="AutoShape 112"/>
          <p:cNvSpPr/>
          <p:nvPr/>
        </p:nvSpPr>
        <p:spPr bwMode="auto">
          <a:xfrm>
            <a:off x="11637545" y="7607722"/>
            <a:ext cx="828137" cy="82448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3">
              <a:lumMod val="90000"/>
            </a:schemeClr>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nvGrpSpPr>
          <p:cNvPr id="74" name="组合 73"/>
          <p:cNvGrpSpPr/>
          <p:nvPr/>
        </p:nvGrpSpPr>
        <p:grpSpPr>
          <a:xfrm>
            <a:off x="7881261" y="7607722"/>
            <a:ext cx="567187" cy="826797"/>
            <a:chOff x="2528974" y="2863357"/>
            <a:chExt cx="246811" cy="359779"/>
          </a:xfrm>
          <a:solidFill>
            <a:schemeClr val="accent4"/>
          </a:solidFill>
        </p:grpSpPr>
        <p:sp>
          <p:nvSpPr>
            <p:cNvPr id="75"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6"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77" name="Group 124"/>
          <p:cNvGrpSpPr/>
          <p:nvPr/>
        </p:nvGrpSpPr>
        <p:grpSpPr>
          <a:xfrm>
            <a:off x="7708064" y="3709381"/>
            <a:ext cx="826799" cy="695580"/>
            <a:chOff x="5368132" y="2625725"/>
            <a:chExt cx="465138" cy="391319"/>
          </a:xfrm>
          <a:solidFill>
            <a:schemeClr val="accent2"/>
          </a:solidFill>
        </p:grpSpPr>
        <p:sp>
          <p:nvSpPr>
            <p:cNvPr id="78"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9"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0"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83" name="Group 1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713105" y="342546"/>
            <a:ext cx="8404861" cy="1246860"/>
            <a:chOff x="2214681" y="6862064"/>
            <a:chExt cx="4327834" cy="681069"/>
          </a:xfrm>
        </p:grpSpPr>
        <p:grpSp>
          <p:nvGrpSpPr>
            <p:cNvPr id="84" name="Group 2"/>
            <p:cNvGrpSpPr/>
            <p:nvPr/>
          </p:nvGrpSpPr>
          <p:grpSpPr>
            <a:xfrm>
              <a:off x="2214681" y="6862064"/>
              <a:ext cx="4327834" cy="681069"/>
              <a:chOff x="2214681" y="6862064"/>
              <a:chExt cx="4327834" cy="681069"/>
            </a:xfrm>
          </p:grpSpPr>
          <p:sp>
            <p:nvSpPr>
              <p:cNvPr id="85" name="Oval 15"/>
              <p:cNvSpPr/>
              <p:nvPr>
                <p:custDataLst>
                  <p:tags r:id="rId1"/>
                </p:custDataLst>
              </p:nvPr>
            </p:nvSpPr>
            <p:spPr>
              <a:xfrm>
                <a:off x="2214681" y="6902146"/>
                <a:ext cx="640987" cy="640987"/>
              </a:xfrm>
              <a:prstGeom prst="ellipse">
                <a:avLst/>
              </a:prstGeom>
              <a:solidFill>
                <a:schemeClr val="accent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Rectangle 16"/>
              <p:cNvSpPr/>
              <p:nvPr>
                <p:custDataLst>
                  <p:tags r:id="rId2"/>
                </p:custDataLst>
              </p:nvPr>
            </p:nvSpPr>
            <p:spPr>
              <a:xfrm>
                <a:off x="3120035" y="6862064"/>
                <a:ext cx="3422480" cy="594509"/>
              </a:xfrm>
              <a:prstGeom prst="rect">
                <a:avLst/>
              </a:prstGeom>
            </p:spPr>
            <p:txBody>
              <a:bodyPr wrap="square">
                <a:spAutoFit/>
              </a:bodyPr>
              <a:lstStyle/>
              <a:p>
                <a:pPr>
                  <a:lnSpc>
                    <a:spcPct val="120000"/>
                  </a:lnSpc>
                </a:pPr>
                <a:endParaRPr lang="zh-CN" altLang="en-US" sz="54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sym typeface="+mn-ea"/>
                </a:endParaRPr>
              </a:p>
            </p:txBody>
          </p:sp>
        </p:grpSp>
        <p:sp>
          <p:nvSpPr>
            <p:cNvPr id="87" name="Freeform 5"/>
            <p:cNvSpPr>
              <a:spLocks noChangeArrowheads="1"/>
            </p:cNvSpPr>
            <p:nvPr>
              <p:custDataLst>
                <p:tags r:id="rId3"/>
              </p:custDataLst>
            </p:nvPr>
          </p:nvSpPr>
          <p:spPr bwMode="auto">
            <a:xfrm>
              <a:off x="2472852" y="7073151"/>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grpSp>
      <p:sp>
        <p:nvSpPr>
          <p:cNvPr id="101" name="Rectangle: Rounded Corners 61"/>
          <p:cNvSpPr/>
          <p:nvPr>
            <p:custDataLst>
              <p:tags r:id="rId4"/>
            </p:custDataLst>
          </p:nvPr>
        </p:nvSpPr>
        <p:spPr>
          <a:xfrm>
            <a:off x="2138680" y="339725"/>
            <a:ext cx="6309995" cy="1270635"/>
          </a:xfrm>
          <a:prstGeom prst="roundRect">
            <a:avLst>
              <a:gd name="adj" fmla="val 50000"/>
            </a:avLst>
          </a:prstGeom>
          <a:ln>
            <a:noFill/>
          </a:ln>
          <a:effectLst>
            <a:outerShdw blurRad="228600" dist="266700" dir="10800000" sx="90000" sy="90000" algn="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sym typeface="+mn-ea"/>
            </a:endParaRPr>
          </a:p>
          <a:p>
            <a:pPr algn="ctr"/>
            <a:endParaRPr lang="zh-CN" altLang="en-US" sz="44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sym typeface="+mn-ea"/>
            </a:endParaRPr>
          </a:p>
        </p:txBody>
      </p:sp>
      <p:grpSp>
        <p:nvGrpSpPr>
          <p:cNvPr id="96" name="组合 95"/>
          <p:cNvGrpSpPr/>
          <p:nvPr/>
        </p:nvGrpSpPr>
        <p:grpSpPr>
          <a:xfrm>
            <a:off x="9279255" y="5339715"/>
            <a:ext cx="1588135" cy="1663700"/>
            <a:chOff x="3190875" y="1422400"/>
            <a:chExt cx="360680" cy="363855"/>
          </a:xfrm>
          <a:solidFill>
            <a:schemeClr val="accent2"/>
          </a:solidFill>
        </p:grpSpPr>
        <p:sp>
          <p:nvSpPr>
            <p:cNvPr id="97" name="AutoShape 136"/>
            <p:cNvSpPr/>
            <p:nvPr>
              <p:custDataLst>
                <p:tags r:id="rId5"/>
              </p:custDataLst>
            </p:nvPr>
          </p:nvSpPr>
          <p:spPr bwMode="auto">
            <a:xfrm>
              <a:off x="3382963" y="1471613"/>
              <a:ext cx="117475"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solidFill>
                <a:schemeClr val="accent1"/>
              </a:solid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98" name="AutoShape 137"/>
            <p:cNvSpPr/>
            <p:nvPr>
              <p:custDataLst>
                <p:tags r:id="rId6"/>
              </p:custDataLst>
            </p:nvPr>
          </p:nvSpPr>
          <p:spPr bwMode="auto">
            <a:xfrm>
              <a:off x="3190875" y="1422400"/>
              <a:ext cx="360680" cy="363855"/>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solidFill>
                <a:schemeClr val="accent1"/>
              </a:solid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99" name="AutoShape 138"/>
            <p:cNvSpPr/>
            <p:nvPr>
              <p:custDataLst>
                <p:tags r:id="rId7"/>
              </p:custDataLst>
            </p:nvPr>
          </p:nvSpPr>
          <p:spPr bwMode="auto">
            <a:xfrm>
              <a:off x="3382963" y="1425575"/>
              <a:ext cx="168275" cy="168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solidFill>
                <a:schemeClr val="accent1"/>
              </a:solid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sp>
        <p:nvSpPr>
          <p:cNvPr id="102" name="文本框 101"/>
          <p:cNvSpPr txBox="1"/>
          <p:nvPr/>
        </p:nvSpPr>
        <p:spPr>
          <a:xfrm>
            <a:off x="2597785" y="415925"/>
            <a:ext cx="5850890" cy="1014730"/>
          </a:xfrm>
          <a:prstGeom prst="rect">
            <a:avLst/>
          </a:prstGeom>
          <a:noFill/>
        </p:spPr>
        <p:txBody>
          <a:bodyPr wrap="square" rtlCol="0">
            <a:spAutoFit/>
          </a:bodyPr>
          <a:lstStyle/>
          <a:p>
            <a:r>
              <a:rPr lang="zh-CN" altLang="en-US" sz="6000" b="1">
                <a:solidFill>
                  <a:schemeClr val="bg1"/>
                </a:solidFill>
                <a:latin typeface="微软雅黑" panose="020B0503020204020204" pitchFamily="34" charset="-122"/>
                <a:ea typeface="微软雅黑" panose="020B0503020204020204" pitchFamily="34" charset="-122"/>
              </a:rPr>
              <a:t>票据报销重要性</a:t>
            </a:r>
            <a:endParaRPr lang="zh-CN" altLang="en-US" sz="6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696638" y="1008297"/>
            <a:ext cx="6959720" cy="1281961"/>
            <a:chOff x="6262923" y="1008297"/>
            <a:chExt cx="6959720" cy="1281961"/>
          </a:xfrm>
        </p:grpSpPr>
        <p:sp>
          <p:nvSpPr>
            <p:cNvPr id="10" name="Rectangle 9"/>
            <p:cNvSpPr/>
            <p:nvPr/>
          </p:nvSpPr>
          <p:spPr>
            <a:xfrm>
              <a:off x="6262923" y="1366928"/>
              <a:ext cx="6959720" cy="923330"/>
            </a:xfrm>
            <a:prstGeom prst="rect">
              <a:avLst/>
            </a:prstGeom>
          </p:spPr>
          <p:txBody>
            <a:bodyPr wrap="square">
              <a:spAutoFit/>
            </a:bodyPr>
            <a:lstStyle/>
            <a:p>
              <a:pPr algn="ctr"/>
              <a:r>
                <a:rPr lang="zh-CN" altLang="en-US" sz="5400" b="1" dirty="0" smtClean="0">
                  <a:solidFill>
                    <a:schemeClr val="tx1">
                      <a:lumMod val="75000"/>
                      <a:lumOff val="25000"/>
                    </a:schemeClr>
                  </a:solidFill>
                  <a:latin typeface="Geomanist Regular" panose="02000503000000020004" pitchFamily="50" charset="0"/>
                  <a:ea typeface="Roboto Black" panose="02000000000000000000" pitchFamily="2" charset="0"/>
                  <a:cs typeface="Segoe UI" panose="020B0502040204020203" pitchFamily="34" charset="0"/>
                </a:rPr>
                <a:t>票据报销基本流程</a:t>
              </a:r>
              <a:endParaRPr lang="en-US" sz="5400" b="1" i="0" dirty="0">
                <a:solidFill>
                  <a:schemeClr val="tx1">
                    <a:lumMod val="75000"/>
                    <a:lumOff val="25000"/>
                  </a:schemeClr>
                </a:solidFill>
                <a:latin typeface="Geomanist Regular" panose="02000503000000020004" pitchFamily="50" charset="0"/>
                <a:ea typeface="Roboto Black" panose="02000000000000000000" pitchFamily="2" charset="0"/>
                <a:cs typeface="Segoe UI" panose="020B0502040204020203" pitchFamily="34" charset="0"/>
              </a:endParaRPr>
            </a:p>
          </p:txBody>
        </p:sp>
        <p:sp>
          <p:nvSpPr>
            <p:cNvPr id="12" name="Rectangle: Rounded Corners 11"/>
            <p:cNvSpPr/>
            <p:nvPr/>
          </p:nvSpPr>
          <p:spPr>
            <a:xfrm>
              <a:off x="7412696" y="1008297"/>
              <a:ext cx="4668011" cy="113722"/>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Oval 1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0055411" y="9147281"/>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9158812" y="9147281"/>
            <a:ext cx="135246" cy="13524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0996764" y="9182023"/>
            <a:ext cx="135246" cy="13524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8" name="Group 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281474" y="3710657"/>
            <a:ext cx="2906615" cy="3815734"/>
            <a:chOff x="1480152" y="4675475"/>
            <a:chExt cx="2593460" cy="3599130"/>
          </a:xfrm>
        </p:grpSpPr>
        <p:sp>
          <p:nvSpPr>
            <p:cNvPr id="3" name="Rectangle: Rounded Corners 2"/>
            <p:cNvSpPr/>
            <p:nvPr/>
          </p:nvSpPr>
          <p:spPr>
            <a:xfrm>
              <a:off x="1480152" y="4675475"/>
              <a:ext cx="2571725" cy="3599130"/>
            </a:xfrm>
            <a:prstGeom prst="roundRect">
              <a:avLst>
                <a:gd name="adj" fmla="val 5326"/>
              </a:avLst>
            </a:prstGeom>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6" name="Group 25"/>
            <p:cNvGrpSpPr/>
            <p:nvPr/>
          </p:nvGrpSpPr>
          <p:grpSpPr>
            <a:xfrm>
              <a:off x="1484421" y="5943923"/>
              <a:ext cx="2589191" cy="1728021"/>
              <a:chOff x="3435827" y="5964394"/>
              <a:chExt cx="2589191" cy="1728021"/>
            </a:xfrm>
          </p:grpSpPr>
          <p:sp>
            <p:nvSpPr>
              <p:cNvPr id="27" name="Rectangle 26"/>
              <p:cNvSpPr/>
              <p:nvPr/>
            </p:nvSpPr>
            <p:spPr>
              <a:xfrm>
                <a:off x="4217357" y="5964394"/>
                <a:ext cx="940413" cy="562561"/>
              </a:xfrm>
              <a:prstGeom prst="rect">
                <a:avLst/>
              </a:prstGeom>
            </p:spPr>
            <p:txBody>
              <a:bodyPr wrap="square">
                <a:spAutoFit/>
              </a:bodyPr>
              <a:lstStyle/>
              <a:p>
                <a:pPr algn="ctr"/>
                <a:r>
                  <a:rPr lang="en-US" altLang="zh-CN" sz="3200" b="1" dirty="0" smtClean="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a:t>
                </a:r>
                <a:r>
                  <a:rPr lang="en-US" sz="3200" b="1" dirty="0" smtClean="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1</a:t>
                </a:r>
                <a:endParaRPr lang="en-US"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28" name="Rectangle 27"/>
              <p:cNvSpPr/>
              <p:nvPr/>
            </p:nvSpPr>
            <p:spPr>
              <a:xfrm>
                <a:off x="3435827" y="6537785"/>
                <a:ext cx="2589191" cy="1154630"/>
              </a:xfrm>
              <a:prstGeom prst="rect">
                <a:avLst/>
              </a:prstGeom>
            </p:spPr>
            <p:txBody>
              <a:bodyPr wrap="square">
                <a:spAutoFit/>
              </a:bodyPr>
              <a:lstStyle/>
              <a:p>
                <a:pPr algn="ctr">
                  <a:lnSpc>
                    <a:spcPct val="120000"/>
                  </a:lnSpc>
                </a:pPr>
                <a:r>
                  <a:rPr lang="zh-CN" altLang="en-US" sz="3200" dirty="0">
                    <a:solidFill>
                      <a:schemeClr val="bg1"/>
                    </a:solidFill>
                    <a:latin typeface="微软雅黑" panose="020B0503020204020204" pitchFamily="34" charset="-122"/>
                    <a:ea typeface="微软雅黑" panose="020B0503020204020204" pitchFamily="34" charset="-122"/>
                  </a:rPr>
                  <a:t>报销单据填写准确无误</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53" name="Group 52"/>
            <p:cNvGrpSpPr/>
            <p:nvPr/>
          </p:nvGrpSpPr>
          <p:grpSpPr>
            <a:xfrm>
              <a:off x="2352275" y="5221245"/>
              <a:ext cx="767764" cy="565132"/>
              <a:chOff x="7756525" y="8162925"/>
              <a:chExt cx="2508250" cy="1846263"/>
            </a:xfrm>
            <a:solidFill>
              <a:schemeClr val="bg1"/>
            </a:solidFill>
          </p:grpSpPr>
          <p:sp>
            <p:nvSpPr>
              <p:cNvPr id="54" name="Freeform 428"/>
              <p:cNvSpPr/>
              <p:nvPr/>
            </p:nvSpPr>
            <p:spPr bwMode="auto">
              <a:xfrm>
                <a:off x="7804150" y="8162925"/>
                <a:ext cx="460375" cy="111125"/>
              </a:xfrm>
              <a:custGeom>
                <a:avLst/>
                <a:gdLst>
                  <a:gd name="T0" fmla="*/ 29 w 186"/>
                  <a:gd name="T1" fmla="*/ 45 h 45"/>
                  <a:gd name="T2" fmla="*/ 157 w 186"/>
                  <a:gd name="T3" fmla="*/ 45 h 45"/>
                  <a:gd name="T4" fmla="*/ 157 w 186"/>
                  <a:gd name="T5" fmla="*/ 0 h 45"/>
                  <a:gd name="T6" fmla="*/ 29 w 186"/>
                  <a:gd name="T7" fmla="*/ 0 h 45"/>
                  <a:gd name="T8" fmla="*/ 29 w 186"/>
                  <a:gd name="T9" fmla="*/ 45 h 45"/>
                </a:gdLst>
                <a:ahLst/>
                <a:cxnLst>
                  <a:cxn ang="0">
                    <a:pos x="T0" y="T1"/>
                  </a:cxn>
                  <a:cxn ang="0">
                    <a:pos x="T2" y="T3"/>
                  </a:cxn>
                  <a:cxn ang="0">
                    <a:pos x="T4" y="T5"/>
                  </a:cxn>
                  <a:cxn ang="0">
                    <a:pos x="T6" y="T7"/>
                  </a:cxn>
                  <a:cxn ang="0">
                    <a:pos x="T8" y="T9"/>
                  </a:cxn>
                </a:cxnLst>
                <a:rect l="0" t="0" r="r" b="b"/>
                <a:pathLst>
                  <a:path w="186" h="45">
                    <a:moveTo>
                      <a:pt x="29" y="45"/>
                    </a:moveTo>
                    <a:cubicBezTo>
                      <a:pt x="71" y="45"/>
                      <a:pt x="114" y="45"/>
                      <a:pt x="157" y="45"/>
                    </a:cubicBezTo>
                    <a:cubicBezTo>
                      <a:pt x="186" y="45"/>
                      <a:pt x="186" y="0"/>
                      <a:pt x="157" y="0"/>
                    </a:cubicBezTo>
                    <a:cubicBezTo>
                      <a:pt x="114" y="0"/>
                      <a:pt x="71" y="0"/>
                      <a:pt x="29" y="0"/>
                    </a:cubicBezTo>
                    <a:cubicBezTo>
                      <a:pt x="0" y="0"/>
                      <a:pt x="0"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429"/>
              <p:cNvSpPr>
                <a:spLocks noEditPoints="1"/>
              </p:cNvSpPr>
              <p:nvPr/>
            </p:nvSpPr>
            <p:spPr bwMode="auto">
              <a:xfrm>
                <a:off x="8410575" y="8521700"/>
                <a:ext cx="1219200" cy="1276350"/>
              </a:xfrm>
              <a:custGeom>
                <a:avLst/>
                <a:gdLst>
                  <a:gd name="T0" fmla="*/ 364 w 492"/>
                  <a:gd name="T1" fmla="*/ 42 h 515"/>
                  <a:gd name="T2" fmla="*/ 119 w 492"/>
                  <a:gd name="T3" fmla="*/ 47 h 515"/>
                  <a:gd name="T4" fmla="*/ 0 w 492"/>
                  <a:gd name="T5" fmla="*/ 257 h 515"/>
                  <a:gd name="T6" fmla="*/ 123 w 492"/>
                  <a:gd name="T7" fmla="*/ 470 h 515"/>
                  <a:gd name="T8" fmla="*/ 372 w 492"/>
                  <a:gd name="T9" fmla="*/ 468 h 515"/>
                  <a:gd name="T10" fmla="*/ 491 w 492"/>
                  <a:gd name="T11" fmla="*/ 252 h 515"/>
                  <a:gd name="T12" fmla="*/ 364 w 492"/>
                  <a:gd name="T13" fmla="*/ 42 h 515"/>
                  <a:gd name="T14" fmla="*/ 437 w 492"/>
                  <a:gd name="T15" fmla="*/ 318 h 515"/>
                  <a:gd name="T16" fmla="*/ 273 w 492"/>
                  <a:gd name="T17" fmla="*/ 457 h 515"/>
                  <a:gd name="T18" fmla="*/ 113 w 492"/>
                  <a:gd name="T19" fmla="*/ 409 h 515"/>
                  <a:gd name="T20" fmla="*/ 44 w 492"/>
                  <a:gd name="T21" fmla="*/ 257 h 515"/>
                  <a:gd name="T22" fmla="*/ 162 w 492"/>
                  <a:gd name="T23" fmla="*/ 74 h 515"/>
                  <a:gd name="T24" fmla="*/ 378 w 492"/>
                  <a:gd name="T25" fmla="*/ 106 h 515"/>
                  <a:gd name="T26" fmla="*/ 437 w 492"/>
                  <a:gd name="T27" fmla="*/ 318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515">
                    <a:moveTo>
                      <a:pt x="364" y="42"/>
                    </a:moveTo>
                    <a:cubicBezTo>
                      <a:pt x="288" y="0"/>
                      <a:pt x="193" y="3"/>
                      <a:pt x="119" y="47"/>
                    </a:cubicBezTo>
                    <a:cubicBezTo>
                      <a:pt x="45" y="91"/>
                      <a:pt x="1" y="172"/>
                      <a:pt x="0" y="257"/>
                    </a:cubicBezTo>
                    <a:cubicBezTo>
                      <a:pt x="1" y="345"/>
                      <a:pt x="47" y="426"/>
                      <a:pt x="123" y="470"/>
                    </a:cubicBezTo>
                    <a:cubicBezTo>
                      <a:pt x="199" y="515"/>
                      <a:pt x="297" y="513"/>
                      <a:pt x="372" y="468"/>
                    </a:cubicBezTo>
                    <a:cubicBezTo>
                      <a:pt x="447" y="423"/>
                      <a:pt x="492" y="339"/>
                      <a:pt x="491" y="252"/>
                    </a:cubicBezTo>
                    <a:cubicBezTo>
                      <a:pt x="489" y="165"/>
                      <a:pt x="440" y="84"/>
                      <a:pt x="364" y="42"/>
                    </a:cubicBezTo>
                    <a:close/>
                    <a:moveTo>
                      <a:pt x="437" y="318"/>
                    </a:moveTo>
                    <a:cubicBezTo>
                      <a:pt x="415" y="391"/>
                      <a:pt x="348" y="447"/>
                      <a:pt x="273" y="457"/>
                    </a:cubicBezTo>
                    <a:cubicBezTo>
                      <a:pt x="214" y="465"/>
                      <a:pt x="156" y="447"/>
                      <a:pt x="113" y="409"/>
                    </a:cubicBezTo>
                    <a:cubicBezTo>
                      <a:pt x="69" y="370"/>
                      <a:pt x="45" y="315"/>
                      <a:pt x="44" y="257"/>
                    </a:cubicBezTo>
                    <a:cubicBezTo>
                      <a:pt x="45" y="178"/>
                      <a:pt x="90" y="108"/>
                      <a:pt x="162" y="74"/>
                    </a:cubicBezTo>
                    <a:cubicBezTo>
                      <a:pt x="232" y="41"/>
                      <a:pt x="320" y="55"/>
                      <a:pt x="378" y="106"/>
                    </a:cubicBezTo>
                    <a:cubicBezTo>
                      <a:pt x="438" y="159"/>
                      <a:pt x="461" y="242"/>
                      <a:pt x="437" y="3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430"/>
              <p:cNvSpPr/>
              <p:nvPr/>
            </p:nvSpPr>
            <p:spPr bwMode="auto">
              <a:xfrm>
                <a:off x="8623300" y="9175750"/>
                <a:ext cx="111125" cy="141288"/>
              </a:xfrm>
              <a:custGeom>
                <a:avLst/>
                <a:gdLst>
                  <a:gd name="T0" fmla="*/ 22 w 45"/>
                  <a:gd name="T1" fmla="*/ 0 h 57"/>
                  <a:gd name="T2" fmla="*/ 0 w 45"/>
                  <a:gd name="T3" fmla="*/ 22 h 57"/>
                  <a:gd name="T4" fmla="*/ 0 w 45"/>
                  <a:gd name="T5" fmla="*/ 35 h 57"/>
                  <a:gd name="T6" fmla="*/ 22 w 45"/>
                  <a:gd name="T7" fmla="*/ 57 h 57"/>
                  <a:gd name="T8" fmla="*/ 44 w 45"/>
                  <a:gd name="T9" fmla="*/ 35 h 57"/>
                  <a:gd name="T10" fmla="*/ 44 w 45"/>
                  <a:gd name="T11" fmla="*/ 22 h 57"/>
                  <a:gd name="T12" fmla="*/ 22 w 45"/>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5" h="57">
                    <a:moveTo>
                      <a:pt x="22" y="0"/>
                    </a:moveTo>
                    <a:cubicBezTo>
                      <a:pt x="10" y="0"/>
                      <a:pt x="1" y="10"/>
                      <a:pt x="0" y="22"/>
                    </a:cubicBezTo>
                    <a:cubicBezTo>
                      <a:pt x="0" y="27"/>
                      <a:pt x="0" y="31"/>
                      <a:pt x="0" y="35"/>
                    </a:cubicBezTo>
                    <a:cubicBezTo>
                      <a:pt x="0" y="47"/>
                      <a:pt x="10" y="57"/>
                      <a:pt x="22" y="57"/>
                    </a:cubicBezTo>
                    <a:cubicBezTo>
                      <a:pt x="34" y="57"/>
                      <a:pt x="45" y="47"/>
                      <a:pt x="44" y="35"/>
                    </a:cubicBezTo>
                    <a:cubicBezTo>
                      <a:pt x="44" y="31"/>
                      <a:pt x="44" y="27"/>
                      <a:pt x="44" y="22"/>
                    </a:cubicBezTo>
                    <a:cubicBezTo>
                      <a:pt x="45" y="10"/>
                      <a:pt x="34"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431"/>
              <p:cNvSpPr/>
              <p:nvPr/>
            </p:nvSpPr>
            <p:spPr bwMode="auto">
              <a:xfrm>
                <a:off x="9637713" y="8520113"/>
                <a:ext cx="460375" cy="111125"/>
              </a:xfrm>
              <a:custGeom>
                <a:avLst/>
                <a:gdLst>
                  <a:gd name="T0" fmla="*/ 158 w 186"/>
                  <a:gd name="T1" fmla="*/ 0 h 45"/>
                  <a:gd name="T2" fmla="*/ 29 w 186"/>
                  <a:gd name="T3" fmla="*/ 0 h 45"/>
                  <a:gd name="T4" fmla="*/ 29 w 186"/>
                  <a:gd name="T5" fmla="*/ 45 h 45"/>
                  <a:gd name="T6" fmla="*/ 158 w 186"/>
                  <a:gd name="T7" fmla="*/ 45 h 45"/>
                  <a:gd name="T8" fmla="*/ 158 w 186"/>
                  <a:gd name="T9" fmla="*/ 0 h 45"/>
                </a:gdLst>
                <a:ahLst/>
                <a:cxnLst>
                  <a:cxn ang="0">
                    <a:pos x="T0" y="T1"/>
                  </a:cxn>
                  <a:cxn ang="0">
                    <a:pos x="T2" y="T3"/>
                  </a:cxn>
                  <a:cxn ang="0">
                    <a:pos x="T4" y="T5"/>
                  </a:cxn>
                  <a:cxn ang="0">
                    <a:pos x="T6" y="T7"/>
                  </a:cxn>
                  <a:cxn ang="0">
                    <a:pos x="T8" y="T9"/>
                  </a:cxn>
                </a:cxnLst>
                <a:rect l="0" t="0" r="r" b="b"/>
                <a:pathLst>
                  <a:path w="186" h="45">
                    <a:moveTo>
                      <a:pt x="158" y="0"/>
                    </a:moveTo>
                    <a:cubicBezTo>
                      <a:pt x="115" y="0"/>
                      <a:pt x="72" y="0"/>
                      <a:pt x="29" y="0"/>
                    </a:cubicBezTo>
                    <a:cubicBezTo>
                      <a:pt x="0" y="0"/>
                      <a:pt x="0" y="45"/>
                      <a:pt x="29" y="45"/>
                    </a:cubicBezTo>
                    <a:cubicBezTo>
                      <a:pt x="72" y="45"/>
                      <a:pt x="115" y="45"/>
                      <a:pt x="158" y="45"/>
                    </a:cubicBezTo>
                    <a:cubicBezTo>
                      <a:pt x="186" y="45"/>
                      <a:pt x="186" y="0"/>
                      <a:pt x="1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432"/>
              <p:cNvSpPr>
                <a:spLocks noEditPoints="1"/>
              </p:cNvSpPr>
              <p:nvPr/>
            </p:nvSpPr>
            <p:spPr bwMode="auto">
              <a:xfrm>
                <a:off x="7756525" y="8177213"/>
                <a:ext cx="2508250" cy="1831975"/>
              </a:xfrm>
              <a:custGeom>
                <a:avLst/>
                <a:gdLst>
                  <a:gd name="T0" fmla="*/ 968 w 1012"/>
                  <a:gd name="T1" fmla="*/ 57 h 739"/>
                  <a:gd name="T2" fmla="*/ 662 w 1012"/>
                  <a:gd name="T3" fmla="*/ 57 h 739"/>
                  <a:gd name="T4" fmla="*/ 630 w 1012"/>
                  <a:gd name="T5" fmla="*/ 5 h 739"/>
                  <a:gd name="T6" fmla="*/ 420 w 1012"/>
                  <a:gd name="T7" fmla="*/ 4 h 739"/>
                  <a:gd name="T8" fmla="*/ 361 w 1012"/>
                  <a:gd name="T9" fmla="*/ 46 h 739"/>
                  <a:gd name="T10" fmla="*/ 95 w 1012"/>
                  <a:gd name="T11" fmla="*/ 57 h 739"/>
                  <a:gd name="T12" fmla="*/ 0 w 1012"/>
                  <a:gd name="T13" fmla="*/ 103 h 739"/>
                  <a:gd name="T14" fmla="*/ 0 w 1012"/>
                  <a:gd name="T15" fmla="*/ 524 h 739"/>
                  <a:gd name="T16" fmla="*/ 0 w 1012"/>
                  <a:gd name="T17" fmla="*/ 692 h 739"/>
                  <a:gd name="T18" fmla="*/ 216 w 1012"/>
                  <a:gd name="T19" fmla="*/ 739 h 739"/>
                  <a:gd name="T20" fmla="*/ 878 w 1012"/>
                  <a:gd name="T21" fmla="*/ 739 h 739"/>
                  <a:gd name="T22" fmla="*/ 983 w 1012"/>
                  <a:gd name="T23" fmla="*/ 736 h 739"/>
                  <a:gd name="T24" fmla="*/ 1012 w 1012"/>
                  <a:gd name="T25" fmla="*/ 686 h 739"/>
                  <a:gd name="T26" fmla="*/ 1012 w 1012"/>
                  <a:gd name="T27" fmla="*/ 119 h 739"/>
                  <a:gd name="T28" fmla="*/ 973 w 1012"/>
                  <a:gd name="T29" fmla="*/ 58 h 739"/>
                  <a:gd name="T30" fmla="*/ 44 w 1012"/>
                  <a:gd name="T31" fmla="*/ 102 h 739"/>
                  <a:gd name="T32" fmla="*/ 43 w 1012"/>
                  <a:gd name="T33" fmla="*/ 102 h 739"/>
                  <a:gd name="T34" fmla="*/ 44 w 1012"/>
                  <a:gd name="T35" fmla="*/ 102 h 739"/>
                  <a:gd name="T36" fmla="*/ 43 w 1012"/>
                  <a:gd name="T37" fmla="*/ 694 h 739"/>
                  <a:gd name="T38" fmla="*/ 44 w 1012"/>
                  <a:gd name="T39" fmla="*/ 695 h 739"/>
                  <a:gd name="T40" fmla="*/ 968 w 1012"/>
                  <a:gd name="T41" fmla="*/ 104 h 739"/>
                  <a:gd name="T42" fmla="*/ 968 w 1012"/>
                  <a:gd name="T43" fmla="*/ 157 h 739"/>
                  <a:gd name="T44" fmla="*/ 968 w 1012"/>
                  <a:gd name="T45" fmla="*/ 638 h 739"/>
                  <a:gd name="T46" fmla="*/ 968 w 1012"/>
                  <a:gd name="T47" fmla="*/ 693 h 739"/>
                  <a:gd name="T48" fmla="*/ 968 w 1012"/>
                  <a:gd name="T49" fmla="*/ 695 h 739"/>
                  <a:gd name="T50" fmla="*/ 965 w 1012"/>
                  <a:gd name="T51" fmla="*/ 695 h 739"/>
                  <a:gd name="T52" fmla="*/ 924 w 1012"/>
                  <a:gd name="T53" fmla="*/ 695 h 739"/>
                  <a:gd name="T54" fmla="*/ 288 w 1012"/>
                  <a:gd name="T55" fmla="*/ 695 h 739"/>
                  <a:gd name="T56" fmla="*/ 44 w 1012"/>
                  <a:gd name="T57" fmla="*/ 695 h 739"/>
                  <a:gd name="T58" fmla="*/ 44 w 1012"/>
                  <a:gd name="T59" fmla="*/ 694 h 739"/>
                  <a:gd name="T60" fmla="*/ 44 w 1012"/>
                  <a:gd name="T61" fmla="*/ 579 h 739"/>
                  <a:gd name="T62" fmla="*/ 44 w 1012"/>
                  <a:gd name="T63" fmla="*/ 117 h 739"/>
                  <a:gd name="T64" fmla="*/ 44 w 1012"/>
                  <a:gd name="T65" fmla="*/ 102 h 739"/>
                  <a:gd name="T66" fmla="*/ 44 w 1012"/>
                  <a:gd name="T67" fmla="*/ 102 h 739"/>
                  <a:gd name="T68" fmla="*/ 49 w 1012"/>
                  <a:gd name="T69" fmla="*/ 102 h 739"/>
                  <a:gd name="T70" fmla="*/ 365 w 1012"/>
                  <a:gd name="T71" fmla="*/ 102 h 739"/>
                  <a:gd name="T72" fmla="*/ 393 w 1012"/>
                  <a:gd name="T73" fmla="*/ 85 h 739"/>
                  <a:gd name="T74" fmla="*/ 408 w 1012"/>
                  <a:gd name="T75" fmla="*/ 48 h 739"/>
                  <a:gd name="T76" fmla="*/ 610 w 1012"/>
                  <a:gd name="T77" fmla="*/ 48 h 739"/>
                  <a:gd name="T78" fmla="*/ 626 w 1012"/>
                  <a:gd name="T79" fmla="*/ 85 h 739"/>
                  <a:gd name="T80" fmla="*/ 923 w 1012"/>
                  <a:gd name="T81" fmla="*/ 102 h 739"/>
                  <a:gd name="T82" fmla="*/ 967 w 1012"/>
                  <a:gd name="T83" fmla="*/ 102 h 739"/>
                  <a:gd name="T84" fmla="*/ 968 w 1012"/>
                  <a:gd name="T85" fmla="*/ 102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2" h="739">
                    <a:moveTo>
                      <a:pt x="973" y="58"/>
                    </a:moveTo>
                    <a:cubicBezTo>
                      <a:pt x="971" y="58"/>
                      <a:pt x="970" y="57"/>
                      <a:pt x="968" y="57"/>
                    </a:cubicBezTo>
                    <a:cubicBezTo>
                      <a:pt x="876" y="57"/>
                      <a:pt x="784" y="57"/>
                      <a:pt x="692" y="57"/>
                    </a:cubicBezTo>
                    <a:cubicBezTo>
                      <a:pt x="682" y="57"/>
                      <a:pt x="672" y="57"/>
                      <a:pt x="662" y="57"/>
                    </a:cubicBezTo>
                    <a:cubicBezTo>
                      <a:pt x="660" y="53"/>
                      <a:pt x="659" y="48"/>
                      <a:pt x="657" y="43"/>
                    </a:cubicBezTo>
                    <a:cubicBezTo>
                      <a:pt x="652" y="30"/>
                      <a:pt x="647" y="7"/>
                      <a:pt x="630" y="5"/>
                    </a:cubicBezTo>
                    <a:cubicBezTo>
                      <a:pt x="615" y="2"/>
                      <a:pt x="600" y="4"/>
                      <a:pt x="585" y="4"/>
                    </a:cubicBezTo>
                    <a:cubicBezTo>
                      <a:pt x="530" y="4"/>
                      <a:pt x="475" y="4"/>
                      <a:pt x="420" y="4"/>
                    </a:cubicBezTo>
                    <a:cubicBezTo>
                      <a:pt x="404" y="4"/>
                      <a:pt x="381" y="0"/>
                      <a:pt x="372" y="17"/>
                    </a:cubicBezTo>
                    <a:cubicBezTo>
                      <a:pt x="368" y="26"/>
                      <a:pt x="365" y="37"/>
                      <a:pt x="361" y="46"/>
                    </a:cubicBezTo>
                    <a:cubicBezTo>
                      <a:pt x="359" y="50"/>
                      <a:pt x="358" y="54"/>
                      <a:pt x="357" y="57"/>
                    </a:cubicBezTo>
                    <a:cubicBezTo>
                      <a:pt x="270" y="57"/>
                      <a:pt x="182" y="57"/>
                      <a:pt x="95" y="57"/>
                    </a:cubicBezTo>
                    <a:cubicBezTo>
                      <a:pt x="79" y="57"/>
                      <a:pt x="64" y="57"/>
                      <a:pt x="48" y="57"/>
                    </a:cubicBezTo>
                    <a:cubicBezTo>
                      <a:pt x="21" y="57"/>
                      <a:pt x="0" y="75"/>
                      <a:pt x="0" y="103"/>
                    </a:cubicBezTo>
                    <a:cubicBezTo>
                      <a:pt x="0" y="129"/>
                      <a:pt x="0" y="156"/>
                      <a:pt x="0" y="183"/>
                    </a:cubicBezTo>
                    <a:cubicBezTo>
                      <a:pt x="0" y="296"/>
                      <a:pt x="0" y="410"/>
                      <a:pt x="0" y="524"/>
                    </a:cubicBezTo>
                    <a:cubicBezTo>
                      <a:pt x="0" y="570"/>
                      <a:pt x="0" y="615"/>
                      <a:pt x="0" y="660"/>
                    </a:cubicBezTo>
                    <a:cubicBezTo>
                      <a:pt x="0" y="671"/>
                      <a:pt x="0" y="681"/>
                      <a:pt x="0" y="692"/>
                    </a:cubicBezTo>
                    <a:cubicBezTo>
                      <a:pt x="0" y="717"/>
                      <a:pt x="17" y="739"/>
                      <a:pt x="44" y="739"/>
                    </a:cubicBezTo>
                    <a:cubicBezTo>
                      <a:pt x="102" y="739"/>
                      <a:pt x="159" y="739"/>
                      <a:pt x="216" y="739"/>
                    </a:cubicBezTo>
                    <a:cubicBezTo>
                      <a:pt x="332" y="739"/>
                      <a:pt x="448" y="739"/>
                      <a:pt x="564" y="739"/>
                    </a:cubicBezTo>
                    <a:cubicBezTo>
                      <a:pt x="668" y="739"/>
                      <a:pt x="773" y="739"/>
                      <a:pt x="878" y="739"/>
                    </a:cubicBezTo>
                    <a:cubicBezTo>
                      <a:pt x="905" y="739"/>
                      <a:pt x="932" y="739"/>
                      <a:pt x="958" y="739"/>
                    </a:cubicBezTo>
                    <a:cubicBezTo>
                      <a:pt x="967" y="739"/>
                      <a:pt x="975" y="739"/>
                      <a:pt x="983" y="736"/>
                    </a:cubicBezTo>
                    <a:cubicBezTo>
                      <a:pt x="1000" y="729"/>
                      <a:pt x="1012" y="713"/>
                      <a:pt x="1012" y="694"/>
                    </a:cubicBezTo>
                    <a:cubicBezTo>
                      <a:pt x="1012" y="692"/>
                      <a:pt x="1012" y="689"/>
                      <a:pt x="1012" y="686"/>
                    </a:cubicBezTo>
                    <a:cubicBezTo>
                      <a:pt x="1012" y="595"/>
                      <a:pt x="1012" y="504"/>
                      <a:pt x="1012" y="412"/>
                    </a:cubicBezTo>
                    <a:cubicBezTo>
                      <a:pt x="1012" y="314"/>
                      <a:pt x="1012" y="217"/>
                      <a:pt x="1012" y="119"/>
                    </a:cubicBezTo>
                    <a:cubicBezTo>
                      <a:pt x="1012" y="114"/>
                      <a:pt x="1012" y="108"/>
                      <a:pt x="1012" y="103"/>
                    </a:cubicBezTo>
                    <a:cubicBezTo>
                      <a:pt x="1012" y="79"/>
                      <a:pt x="996" y="61"/>
                      <a:pt x="973" y="58"/>
                    </a:cubicBezTo>
                    <a:close/>
                    <a:moveTo>
                      <a:pt x="44" y="101"/>
                    </a:moveTo>
                    <a:cubicBezTo>
                      <a:pt x="46" y="101"/>
                      <a:pt x="45" y="101"/>
                      <a:pt x="44" y="102"/>
                    </a:cubicBezTo>
                    <a:cubicBezTo>
                      <a:pt x="44" y="101"/>
                      <a:pt x="44" y="101"/>
                      <a:pt x="44" y="101"/>
                    </a:cubicBezTo>
                    <a:close/>
                    <a:moveTo>
                      <a:pt x="43" y="102"/>
                    </a:moveTo>
                    <a:cubicBezTo>
                      <a:pt x="43" y="102"/>
                      <a:pt x="44" y="102"/>
                      <a:pt x="44" y="102"/>
                    </a:cubicBezTo>
                    <a:cubicBezTo>
                      <a:pt x="44" y="102"/>
                      <a:pt x="44" y="102"/>
                      <a:pt x="44" y="102"/>
                    </a:cubicBezTo>
                    <a:cubicBezTo>
                      <a:pt x="44" y="102"/>
                      <a:pt x="43" y="102"/>
                      <a:pt x="43" y="102"/>
                    </a:cubicBezTo>
                    <a:close/>
                    <a:moveTo>
                      <a:pt x="43" y="694"/>
                    </a:moveTo>
                    <a:cubicBezTo>
                      <a:pt x="44" y="694"/>
                      <a:pt x="44" y="695"/>
                      <a:pt x="44" y="695"/>
                    </a:cubicBezTo>
                    <a:cubicBezTo>
                      <a:pt x="44" y="695"/>
                      <a:pt x="44" y="695"/>
                      <a:pt x="44" y="695"/>
                    </a:cubicBezTo>
                    <a:cubicBezTo>
                      <a:pt x="44" y="695"/>
                      <a:pt x="44" y="694"/>
                      <a:pt x="43" y="694"/>
                    </a:cubicBezTo>
                    <a:close/>
                    <a:moveTo>
                      <a:pt x="968" y="104"/>
                    </a:moveTo>
                    <a:cubicBezTo>
                      <a:pt x="968" y="107"/>
                      <a:pt x="968" y="110"/>
                      <a:pt x="968" y="114"/>
                    </a:cubicBezTo>
                    <a:cubicBezTo>
                      <a:pt x="968" y="128"/>
                      <a:pt x="968" y="142"/>
                      <a:pt x="968" y="157"/>
                    </a:cubicBezTo>
                    <a:cubicBezTo>
                      <a:pt x="968" y="207"/>
                      <a:pt x="968" y="257"/>
                      <a:pt x="968" y="307"/>
                    </a:cubicBezTo>
                    <a:cubicBezTo>
                      <a:pt x="968" y="417"/>
                      <a:pt x="968" y="528"/>
                      <a:pt x="968" y="638"/>
                    </a:cubicBezTo>
                    <a:cubicBezTo>
                      <a:pt x="968" y="653"/>
                      <a:pt x="968" y="668"/>
                      <a:pt x="968" y="682"/>
                    </a:cubicBezTo>
                    <a:cubicBezTo>
                      <a:pt x="968" y="686"/>
                      <a:pt x="968" y="689"/>
                      <a:pt x="968" y="693"/>
                    </a:cubicBezTo>
                    <a:cubicBezTo>
                      <a:pt x="968" y="693"/>
                      <a:pt x="968" y="694"/>
                      <a:pt x="968" y="695"/>
                    </a:cubicBezTo>
                    <a:cubicBezTo>
                      <a:pt x="968" y="695"/>
                      <a:pt x="968" y="695"/>
                      <a:pt x="968" y="695"/>
                    </a:cubicBezTo>
                    <a:cubicBezTo>
                      <a:pt x="968" y="695"/>
                      <a:pt x="967" y="695"/>
                      <a:pt x="967" y="695"/>
                    </a:cubicBezTo>
                    <a:cubicBezTo>
                      <a:pt x="969" y="694"/>
                      <a:pt x="966" y="695"/>
                      <a:pt x="965" y="695"/>
                    </a:cubicBezTo>
                    <a:cubicBezTo>
                      <a:pt x="962" y="695"/>
                      <a:pt x="959" y="695"/>
                      <a:pt x="957" y="695"/>
                    </a:cubicBezTo>
                    <a:cubicBezTo>
                      <a:pt x="946" y="695"/>
                      <a:pt x="935" y="695"/>
                      <a:pt x="924" y="695"/>
                    </a:cubicBezTo>
                    <a:cubicBezTo>
                      <a:pt x="832" y="695"/>
                      <a:pt x="739" y="695"/>
                      <a:pt x="646" y="695"/>
                    </a:cubicBezTo>
                    <a:cubicBezTo>
                      <a:pt x="527" y="695"/>
                      <a:pt x="408" y="695"/>
                      <a:pt x="288" y="695"/>
                    </a:cubicBezTo>
                    <a:cubicBezTo>
                      <a:pt x="211" y="695"/>
                      <a:pt x="134" y="695"/>
                      <a:pt x="57" y="695"/>
                    </a:cubicBezTo>
                    <a:cubicBezTo>
                      <a:pt x="53" y="695"/>
                      <a:pt x="48" y="695"/>
                      <a:pt x="44" y="695"/>
                    </a:cubicBezTo>
                    <a:cubicBezTo>
                      <a:pt x="44" y="695"/>
                      <a:pt x="44" y="695"/>
                      <a:pt x="44" y="695"/>
                    </a:cubicBezTo>
                    <a:cubicBezTo>
                      <a:pt x="44" y="695"/>
                      <a:pt x="44" y="694"/>
                      <a:pt x="44" y="694"/>
                    </a:cubicBezTo>
                    <a:cubicBezTo>
                      <a:pt x="44" y="691"/>
                      <a:pt x="44" y="688"/>
                      <a:pt x="44" y="685"/>
                    </a:cubicBezTo>
                    <a:cubicBezTo>
                      <a:pt x="44" y="650"/>
                      <a:pt x="44" y="614"/>
                      <a:pt x="44" y="579"/>
                    </a:cubicBezTo>
                    <a:cubicBezTo>
                      <a:pt x="44" y="463"/>
                      <a:pt x="44" y="347"/>
                      <a:pt x="44" y="231"/>
                    </a:cubicBezTo>
                    <a:cubicBezTo>
                      <a:pt x="44" y="193"/>
                      <a:pt x="44" y="155"/>
                      <a:pt x="44" y="117"/>
                    </a:cubicBezTo>
                    <a:cubicBezTo>
                      <a:pt x="44" y="113"/>
                      <a:pt x="44" y="109"/>
                      <a:pt x="44" y="105"/>
                    </a:cubicBezTo>
                    <a:cubicBezTo>
                      <a:pt x="44" y="104"/>
                      <a:pt x="44" y="103"/>
                      <a:pt x="44" y="102"/>
                    </a:cubicBezTo>
                    <a:cubicBezTo>
                      <a:pt x="44" y="102"/>
                      <a:pt x="44" y="102"/>
                      <a:pt x="44" y="102"/>
                    </a:cubicBezTo>
                    <a:cubicBezTo>
                      <a:pt x="44" y="103"/>
                      <a:pt x="44" y="102"/>
                      <a:pt x="44" y="102"/>
                    </a:cubicBezTo>
                    <a:cubicBezTo>
                      <a:pt x="44" y="102"/>
                      <a:pt x="44" y="102"/>
                      <a:pt x="44" y="102"/>
                    </a:cubicBezTo>
                    <a:cubicBezTo>
                      <a:pt x="46" y="102"/>
                      <a:pt x="48" y="102"/>
                      <a:pt x="49" y="102"/>
                    </a:cubicBezTo>
                    <a:cubicBezTo>
                      <a:pt x="56" y="102"/>
                      <a:pt x="62" y="102"/>
                      <a:pt x="69" y="102"/>
                    </a:cubicBezTo>
                    <a:cubicBezTo>
                      <a:pt x="167" y="102"/>
                      <a:pt x="266" y="102"/>
                      <a:pt x="365" y="102"/>
                    </a:cubicBezTo>
                    <a:cubicBezTo>
                      <a:pt x="367" y="102"/>
                      <a:pt x="370" y="102"/>
                      <a:pt x="372" y="102"/>
                    </a:cubicBezTo>
                    <a:cubicBezTo>
                      <a:pt x="382" y="102"/>
                      <a:pt x="389" y="95"/>
                      <a:pt x="393" y="85"/>
                    </a:cubicBezTo>
                    <a:cubicBezTo>
                      <a:pt x="397" y="75"/>
                      <a:pt x="401" y="65"/>
                      <a:pt x="405" y="55"/>
                    </a:cubicBezTo>
                    <a:cubicBezTo>
                      <a:pt x="406" y="53"/>
                      <a:pt x="407" y="50"/>
                      <a:pt x="408" y="48"/>
                    </a:cubicBezTo>
                    <a:cubicBezTo>
                      <a:pt x="421" y="48"/>
                      <a:pt x="435" y="48"/>
                      <a:pt x="449" y="48"/>
                    </a:cubicBezTo>
                    <a:cubicBezTo>
                      <a:pt x="503" y="48"/>
                      <a:pt x="556" y="48"/>
                      <a:pt x="610" y="48"/>
                    </a:cubicBezTo>
                    <a:cubicBezTo>
                      <a:pt x="610" y="48"/>
                      <a:pt x="611" y="48"/>
                      <a:pt x="611" y="48"/>
                    </a:cubicBezTo>
                    <a:cubicBezTo>
                      <a:pt x="616" y="60"/>
                      <a:pt x="621" y="73"/>
                      <a:pt x="626" y="85"/>
                    </a:cubicBezTo>
                    <a:cubicBezTo>
                      <a:pt x="630" y="95"/>
                      <a:pt x="637" y="102"/>
                      <a:pt x="647" y="102"/>
                    </a:cubicBezTo>
                    <a:cubicBezTo>
                      <a:pt x="739" y="102"/>
                      <a:pt x="831" y="102"/>
                      <a:pt x="923" y="102"/>
                    </a:cubicBezTo>
                    <a:cubicBezTo>
                      <a:pt x="938" y="102"/>
                      <a:pt x="952" y="102"/>
                      <a:pt x="967" y="102"/>
                    </a:cubicBezTo>
                    <a:cubicBezTo>
                      <a:pt x="966" y="102"/>
                      <a:pt x="967" y="102"/>
                      <a:pt x="967" y="102"/>
                    </a:cubicBezTo>
                    <a:cubicBezTo>
                      <a:pt x="967" y="103"/>
                      <a:pt x="968" y="103"/>
                      <a:pt x="968" y="102"/>
                    </a:cubicBezTo>
                    <a:cubicBezTo>
                      <a:pt x="968" y="102"/>
                      <a:pt x="968" y="102"/>
                      <a:pt x="968" y="102"/>
                    </a:cubicBezTo>
                    <a:cubicBezTo>
                      <a:pt x="968" y="103"/>
                      <a:pt x="968" y="103"/>
                      <a:pt x="9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433"/>
              <p:cNvSpPr/>
              <p:nvPr/>
            </p:nvSpPr>
            <p:spPr bwMode="auto">
              <a:xfrm>
                <a:off x="8632825" y="8772525"/>
                <a:ext cx="427038" cy="363538"/>
              </a:xfrm>
              <a:custGeom>
                <a:avLst/>
                <a:gdLst>
                  <a:gd name="T0" fmla="*/ 150 w 172"/>
                  <a:gd name="T1" fmla="*/ 4 h 147"/>
                  <a:gd name="T2" fmla="*/ 3 w 172"/>
                  <a:gd name="T3" fmla="*/ 117 h 147"/>
                  <a:gd name="T4" fmla="*/ 18 w 172"/>
                  <a:gd name="T5" fmla="*/ 144 h 147"/>
                  <a:gd name="T6" fmla="*/ 45 w 172"/>
                  <a:gd name="T7" fmla="*/ 129 h 147"/>
                  <a:gd name="T8" fmla="*/ 150 w 172"/>
                  <a:gd name="T9" fmla="*/ 49 h 147"/>
                  <a:gd name="T10" fmla="*/ 172 w 172"/>
                  <a:gd name="T11" fmla="*/ 26 h 147"/>
                  <a:gd name="T12" fmla="*/ 150 w 172"/>
                  <a:gd name="T13" fmla="*/ 4 h 147"/>
                </a:gdLst>
                <a:ahLst/>
                <a:cxnLst>
                  <a:cxn ang="0">
                    <a:pos x="T0" y="T1"/>
                  </a:cxn>
                  <a:cxn ang="0">
                    <a:pos x="T2" y="T3"/>
                  </a:cxn>
                  <a:cxn ang="0">
                    <a:pos x="T4" y="T5"/>
                  </a:cxn>
                  <a:cxn ang="0">
                    <a:pos x="T6" y="T7"/>
                  </a:cxn>
                  <a:cxn ang="0">
                    <a:pos x="T8" y="T9"/>
                  </a:cxn>
                  <a:cxn ang="0">
                    <a:pos x="T10" y="T11"/>
                  </a:cxn>
                  <a:cxn ang="0">
                    <a:pos x="T12" y="T13"/>
                  </a:cxn>
                </a:cxnLst>
                <a:rect l="0" t="0" r="r" b="b"/>
                <a:pathLst>
                  <a:path w="172" h="147">
                    <a:moveTo>
                      <a:pt x="150" y="4"/>
                    </a:moveTo>
                    <a:cubicBezTo>
                      <a:pt x="80" y="0"/>
                      <a:pt x="16" y="49"/>
                      <a:pt x="3" y="117"/>
                    </a:cubicBezTo>
                    <a:cubicBezTo>
                      <a:pt x="0" y="129"/>
                      <a:pt x="6" y="141"/>
                      <a:pt x="18" y="144"/>
                    </a:cubicBezTo>
                    <a:cubicBezTo>
                      <a:pt x="29" y="147"/>
                      <a:pt x="43" y="140"/>
                      <a:pt x="45" y="129"/>
                    </a:cubicBezTo>
                    <a:cubicBezTo>
                      <a:pt x="55" y="78"/>
                      <a:pt x="98" y="45"/>
                      <a:pt x="150" y="49"/>
                    </a:cubicBezTo>
                    <a:cubicBezTo>
                      <a:pt x="162" y="49"/>
                      <a:pt x="172" y="38"/>
                      <a:pt x="172" y="26"/>
                    </a:cubicBezTo>
                    <a:cubicBezTo>
                      <a:pt x="172" y="14"/>
                      <a:pt x="162" y="5"/>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grpSp>
        <p:nvGrpSpPr>
          <p:cNvPr id="13" name="Group 1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5011650" y="3715402"/>
            <a:ext cx="2930916" cy="3811671"/>
            <a:chOff x="4251239" y="4713204"/>
            <a:chExt cx="2571725" cy="3599130"/>
          </a:xfrm>
        </p:grpSpPr>
        <p:sp>
          <p:nvSpPr>
            <p:cNvPr id="4" name="Rectangle: Rounded Corners 3"/>
            <p:cNvSpPr/>
            <p:nvPr/>
          </p:nvSpPr>
          <p:spPr>
            <a:xfrm>
              <a:off x="4251239" y="4713204"/>
              <a:ext cx="2571725" cy="3599130"/>
            </a:xfrm>
            <a:prstGeom prst="roundRect">
              <a:avLst>
                <a:gd name="adj" fmla="val 5326"/>
              </a:avLst>
            </a:prstGeom>
            <a:solidFill>
              <a:schemeClr val="accent2"/>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60" name="Group 59"/>
            <p:cNvGrpSpPr/>
            <p:nvPr/>
          </p:nvGrpSpPr>
          <p:grpSpPr>
            <a:xfrm>
              <a:off x="5192590" y="5202802"/>
              <a:ext cx="689022" cy="602018"/>
              <a:chOff x="8418513" y="8167688"/>
              <a:chExt cx="2501900" cy="2185987"/>
            </a:xfrm>
            <a:solidFill>
              <a:schemeClr val="bg1"/>
            </a:solidFill>
          </p:grpSpPr>
          <p:sp>
            <p:nvSpPr>
              <p:cNvPr id="61" name="Freeform 437"/>
              <p:cNvSpPr/>
              <p:nvPr/>
            </p:nvSpPr>
            <p:spPr bwMode="auto">
              <a:xfrm>
                <a:off x="10534651" y="9729788"/>
                <a:ext cx="217488" cy="107950"/>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9"/>
                      <a:pt x="78" y="0"/>
                      <a:pt x="66" y="0"/>
                    </a:cubicBezTo>
                    <a:cubicBezTo>
                      <a:pt x="22" y="0"/>
                      <a:pt x="22" y="0"/>
                      <a:pt x="22" y="0"/>
                    </a:cubicBezTo>
                    <a:cubicBezTo>
                      <a:pt x="10" y="0"/>
                      <a:pt x="0" y="9"/>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438"/>
              <p:cNvSpPr/>
              <p:nvPr/>
            </p:nvSpPr>
            <p:spPr bwMode="auto">
              <a:xfrm>
                <a:off x="10534651" y="8899525"/>
                <a:ext cx="217488" cy="109537"/>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10"/>
                      <a:pt x="78" y="0"/>
                      <a:pt x="66" y="0"/>
                    </a:cubicBezTo>
                    <a:cubicBezTo>
                      <a:pt x="22" y="0"/>
                      <a:pt x="22" y="0"/>
                      <a:pt x="22" y="0"/>
                    </a:cubicBezTo>
                    <a:cubicBezTo>
                      <a:pt x="10" y="0"/>
                      <a:pt x="0" y="10"/>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Freeform 439"/>
              <p:cNvSpPr/>
              <p:nvPr/>
            </p:nvSpPr>
            <p:spPr bwMode="auto">
              <a:xfrm>
                <a:off x="8640763" y="9561513"/>
                <a:ext cx="220663" cy="554037"/>
              </a:xfrm>
              <a:custGeom>
                <a:avLst/>
                <a:gdLst>
                  <a:gd name="T0" fmla="*/ 61 w 89"/>
                  <a:gd name="T1" fmla="*/ 180 h 224"/>
                  <a:gd name="T2" fmla="*/ 56 w 89"/>
                  <a:gd name="T3" fmla="*/ 180 h 224"/>
                  <a:gd name="T4" fmla="*/ 44 w 89"/>
                  <a:gd name="T5" fmla="*/ 126 h 224"/>
                  <a:gd name="T6" fmla="*/ 44 w 89"/>
                  <a:gd name="T7" fmla="*/ 28 h 224"/>
                  <a:gd name="T8" fmla="*/ 0 w 89"/>
                  <a:gd name="T9" fmla="*/ 28 h 224"/>
                  <a:gd name="T10" fmla="*/ 0 w 89"/>
                  <a:gd name="T11" fmla="*/ 187 h 224"/>
                  <a:gd name="T12" fmla="*/ 33 w 89"/>
                  <a:gd name="T13" fmla="*/ 224 h 224"/>
                  <a:gd name="T14" fmla="*/ 61 w 89"/>
                  <a:gd name="T15" fmla="*/ 224 h 224"/>
                  <a:gd name="T16" fmla="*/ 61 w 89"/>
                  <a:gd name="T17" fmla="*/ 18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224">
                    <a:moveTo>
                      <a:pt x="61" y="180"/>
                    </a:moveTo>
                    <a:cubicBezTo>
                      <a:pt x="56" y="180"/>
                      <a:pt x="56" y="180"/>
                      <a:pt x="56" y="180"/>
                    </a:cubicBezTo>
                    <a:cubicBezTo>
                      <a:pt x="44" y="126"/>
                      <a:pt x="44" y="126"/>
                      <a:pt x="44" y="126"/>
                    </a:cubicBezTo>
                    <a:cubicBezTo>
                      <a:pt x="44" y="28"/>
                      <a:pt x="44" y="28"/>
                      <a:pt x="44" y="28"/>
                    </a:cubicBezTo>
                    <a:cubicBezTo>
                      <a:pt x="44" y="0"/>
                      <a:pt x="0" y="0"/>
                      <a:pt x="0" y="28"/>
                    </a:cubicBezTo>
                    <a:cubicBezTo>
                      <a:pt x="0" y="187"/>
                      <a:pt x="0" y="187"/>
                      <a:pt x="0" y="187"/>
                    </a:cubicBezTo>
                    <a:cubicBezTo>
                      <a:pt x="0" y="206"/>
                      <a:pt x="13" y="224"/>
                      <a:pt x="33" y="224"/>
                    </a:cubicBezTo>
                    <a:cubicBezTo>
                      <a:pt x="61" y="224"/>
                      <a:pt x="61" y="224"/>
                      <a:pt x="61" y="224"/>
                    </a:cubicBezTo>
                    <a:cubicBezTo>
                      <a:pt x="89" y="224"/>
                      <a:pt x="89" y="180"/>
                      <a:pt x="61"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4" name="Freeform 440"/>
              <p:cNvSpPr/>
              <p:nvPr/>
            </p:nvSpPr>
            <p:spPr bwMode="auto">
              <a:xfrm>
                <a:off x="8640763" y="9318625"/>
                <a:ext cx="109538" cy="185737"/>
              </a:xfrm>
              <a:custGeom>
                <a:avLst/>
                <a:gdLst>
                  <a:gd name="T0" fmla="*/ 22 w 44"/>
                  <a:gd name="T1" fmla="*/ 75 h 75"/>
                  <a:gd name="T2" fmla="*/ 44 w 44"/>
                  <a:gd name="T3" fmla="*/ 53 h 75"/>
                  <a:gd name="T4" fmla="*/ 44 w 44"/>
                  <a:gd name="T5" fmla="*/ 22 h 75"/>
                  <a:gd name="T6" fmla="*/ 22 w 44"/>
                  <a:gd name="T7" fmla="*/ 0 h 75"/>
                  <a:gd name="T8" fmla="*/ 0 w 44"/>
                  <a:gd name="T9" fmla="*/ 22 h 75"/>
                  <a:gd name="T10" fmla="*/ 0 w 44"/>
                  <a:gd name="T11" fmla="*/ 53 h 75"/>
                  <a:gd name="T12" fmla="*/ 22 w 44"/>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44" h="75">
                    <a:moveTo>
                      <a:pt x="22" y="75"/>
                    </a:moveTo>
                    <a:cubicBezTo>
                      <a:pt x="34" y="75"/>
                      <a:pt x="44" y="65"/>
                      <a:pt x="44" y="53"/>
                    </a:cubicBezTo>
                    <a:cubicBezTo>
                      <a:pt x="44" y="22"/>
                      <a:pt x="44" y="22"/>
                      <a:pt x="44" y="22"/>
                    </a:cubicBezTo>
                    <a:cubicBezTo>
                      <a:pt x="44" y="10"/>
                      <a:pt x="34" y="0"/>
                      <a:pt x="22" y="0"/>
                    </a:cubicBezTo>
                    <a:cubicBezTo>
                      <a:pt x="10" y="0"/>
                      <a:pt x="0" y="10"/>
                      <a:pt x="0" y="22"/>
                    </a:cubicBezTo>
                    <a:cubicBezTo>
                      <a:pt x="0" y="53"/>
                      <a:pt x="0" y="53"/>
                      <a:pt x="0" y="53"/>
                    </a:cubicBezTo>
                    <a:cubicBezTo>
                      <a:pt x="0" y="65"/>
                      <a:pt x="10" y="75"/>
                      <a:pt x="22"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441"/>
              <p:cNvSpPr/>
              <p:nvPr/>
            </p:nvSpPr>
            <p:spPr bwMode="auto">
              <a:xfrm>
                <a:off x="9329738" y="8721725"/>
                <a:ext cx="109538" cy="1292225"/>
              </a:xfrm>
              <a:custGeom>
                <a:avLst/>
                <a:gdLst>
                  <a:gd name="T0" fmla="*/ 22 w 44"/>
                  <a:gd name="T1" fmla="*/ 0 h 522"/>
                  <a:gd name="T2" fmla="*/ 0 w 44"/>
                  <a:gd name="T3" fmla="*/ 22 h 522"/>
                  <a:gd name="T4" fmla="*/ 0 w 44"/>
                  <a:gd name="T5" fmla="*/ 500 h 522"/>
                  <a:gd name="T6" fmla="*/ 22 w 44"/>
                  <a:gd name="T7" fmla="*/ 522 h 522"/>
                  <a:gd name="T8" fmla="*/ 44 w 44"/>
                  <a:gd name="T9" fmla="*/ 500 h 522"/>
                  <a:gd name="T10" fmla="*/ 44 w 44"/>
                  <a:gd name="T11" fmla="*/ 22 h 522"/>
                  <a:gd name="T12" fmla="*/ 22 w 44"/>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44" h="522">
                    <a:moveTo>
                      <a:pt x="22" y="0"/>
                    </a:moveTo>
                    <a:cubicBezTo>
                      <a:pt x="10" y="0"/>
                      <a:pt x="0" y="10"/>
                      <a:pt x="0" y="22"/>
                    </a:cubicBezTo>
                    <a:cubicBezTo>
                      <a:pt x="0" y="500"/>
                      <a:pt x="0" y="500"/>
                      <a:pt x="0" y="500"/>
                    </a:cubicBezTo>
                    <a:cubicBezTo>
                      <a:pt x="0" y="513"/>
                      <a:pt x="10" y="522"/>
                      <a:pt x="22" y="522"/>
                    </a:cubicBezTo>
                    <a:cubicBezTo>
                      <a:pt x="34" y="522"/>
                      <a:pt x="44" y="513"/>
                      <a:pt x="44" y="500"/>
                    </a:cubicBezTo>
                    <a:cubicBezTo>
                      <a:pt x="44" y="22"/>
                      <a:pt x="44" y="22"/>
                      <a:pt x="44" y="22"/>
                    </a:cubicBezTo>
                    <a:cubicBezTo>
                      <a:pt x="44" y="10"/>
                      <a:pt x="34"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442"/>
              <p:cNvSpPr/>
              <p:nvPr/>
            </p:nvSpPr>
            <p:spPr bwMode="auto">
              <a:xfrm>
                <a:off x="9715501" y="9729788"/>
                <a:ext cx="219075" cy="107950"/>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9"/>
                      <a:pt x="78" y="0"/>
                      <a:pt x="66" y="0"/>
                    </a:cubicBezTo>
                    <a:cubicBezTo>
                      <a:pt x="22" y="0"/>
                      <a:pt x="22" y="0"/>
                      <a:pt x="22" y="0"/>
                    </a:cubicBezTo>
                    <a:cubicBezTo>
                      <a:pt x="10" y="0"/>
                      <a:pt x="0" y="9"/>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Freeform 443"/>
              <p:cNvSpPr/>
              <p:nvPr/>
            </p:nvSpPr>
            <p:spPr bwMode="auto">
              <a:xfrm>
                <a:off x="9715501" y="8899525"/>
                <a:ext cx="219075" cy="109537"/>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10"/>
                      <a:pt x="78" y="0"/>
                      <a:pt x="66" y="0"/>
                    </a:cubicBezTo>
                    <a:cubicBezTo>
                      <a:pt x="22" y="0"/>
                      <a:pt x="22" y="0"/>
                      <a:pt x="22" y="0"/>
                    </a:cubicBezTo>
                    <a:cubicBezTo>
                      <a:pt x="10" y="0"/>
                      <a:pt x="0" y="10"/>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8" name="Freeform 444"/>
              <p:cNvSpPr/>
              <p:nvPr/>
            </p:nvSpPr>
            <p:spPr bwMode="auto">
              <a:xfrm>
                <a:off x="10266363" y="8899525"/>
                <a:ext cx="217488" cy="109537"/>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10"/>
                      <a:pt x="78" y="0"/>
                      <a:pt x="66" y="0"/>
                    </a:cubicBezTo>
                    <a:cubicBezTo>
                      <a:pt x="22" y="0"/>
                      <a:pt x="22" y="0"/>
                      <a:pt x="22" y="0"/>
                    </a:cubicBezTo>
                    <a:cubicBezTo>
                      <a:pt x="10" y="0"/>
                      <a:pt x="0" y="10"/>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9" name="Freeform 445"/>
              <p:cNvSpPr>
                <a:spLocks noEditPoints="1"/>
              </p:cNvSpPr>
              <p:nvPr/>
            </p:nvSpPr>
            <p:spPr bwMode="auto">
              <a:xfrm>
                <a:off x="8418513" y="8167688"/>
                <a:ext cx="2501900" cy="2185987"/>
              </a:xfrm>
              <a:custGeom>
                <a:avLst/>
                <a:gdLst>
                  <a:gd name="T0" fmla="*/ 500 w 1010"/>
                  <a:gd name="T1" fmla="*/ 224 h 883"/>
                  <a:gd name="T2" fmla="*/ 447 w 1010"/>
                  <a:gd name="T3" fmla="*/ 99 h 883"/>
                  <a:gd name="T4" fmla="*/ 390 w 1010"/>
                  <a:gd name="T5" fmla="*/ 93 h 883"/>
                  <a:gd name="T6" fmla="*/ 390 w 1010"/>
                  <a:gd name="T7" fmla="*/ 46 h 883"/>
                  <a:gd name="T8" fmla="*/ 169 w 1010"/>
                  <a:gd name="T9" fmla="*/ 0 h 883"/>
                  <a:gd name="T10" fmla="*/ 107 w 1010"/>
                  <a:gd name="T11" fmla="*/ 50 h 883"/>
                  <a:gd name="T12" fmla="*/ 108 w 1010"/>
                  <a:gd name="T13" fmla="*/ 99 h 883"/>
                  <a:gd name="T14" fmla="*/ 0 w 1010"/>
                  <a:gd name="T15" fmla="*/ 151 h 883"/>
                  <a:gd name="T16" fmla="*/ 8 w 1010"/>
                  <a:gd name="T17" fmla="*/ 860 h 883"/>
                  <a:gd name="T18" fmla="*/ 450 w 1010"/>
                  <a:gd name="T19" fmla="*/ 883 h 883"/>
                  <a:gd name="T20" fmla="*/ 500 w 1010"/>
                  <a:gd name="T21" fmla="*/ 833 h 883"/>
                  <a:gd name="T22" fmla="*/ 512 w 1010"/>
                  <a:gd name="T23" fmla="*/ 746 h 883"/>
                  <a:gd name="T24" fmla="*/ 1009 w 1010"/>
                  <a:gd name="T25" fmla="*/ 711 h 883"/>
                  <a:gd name="T26" fmla="*/ 1010 w 1010"/>
                  <a:gd name="T27" fmla="*/ 703 h 883"/>
                  <a:gd name="T28" fmla="*/ 965 w 1010"/>
                  <a:gd name="T29" fmla="*/ 224 h 883"/>
                  <a:gd name="T30" fmla="*/ 151 w 1010"/>
                  <a:gd name="T31" fmla="*/ 50 h 883"/>
                  <a:gd name="T32" fmla="*/ 154 w 1010"/>
                  <a:gd name="T33" fmla="*/ 45 h 883"/>
                  <a:gd name="T34" fmla="*/ 158 w 1010"/>
                  <a:gd name="T35" fmla="*/ 43 h 883"/>
                  <a:gd name="T36" fmla="*/ 339 w 1010"/>
                  <a:gd name="T37" fmla="*/ 44 h 883"/>
                  <a:gd name="T38" fmla="*/ 342 w 1010"/>
                  <a:gd name="T39" fmla="*/ 44 h 883"/>
                  <a:gd name="T40" fmla="*/ 346 w 1010"/>
                  <a:gd name="T41" fmla="*/ 47 h 883"/>
                  <a:gd name="T42" fmla="*/ 346 w 1010"/>
                  <a:gd name="T43" fmla="*/ 91 h 883"/>
                  <a:gd name="T44" fmla="*/ 346 w 1010"/>
                  <a:gd name="T45" fmla="*/ 95 h 883"/>
                  <a:gd name="T46" fmla="*/ 342 w 1010"/>
                  <a:gd name="T47" fmla="*/ 99 h 883"/>
                  <a:gd name="T48" fmla="*/ 156 w 1010"/>
                  <a:gd name="T49" fmla="*/ 99 h 883"/>
                  <a:gd name="T50" fmla="*/ 154 w 1010"/>
                  <a:gd name="T51" fmla="*/ 99 h 883"/>
                  <a:gd name="T52" fmla="*/ 151 w 1010"/>
                  <a:gd name="T53" fmla="*/ 95 h 883"/>
                  <a:gd name="T54" fmla="*/ 151 w 1010"/>
                  <a:gd name="T55" fmla="*/ 93 h 883"/>
                  <a:gd name="T56" fmla="*/ 456 w 1010"/>
                  <a:gd name="T57" fmla="*/ 834 h 883"/>
                  <a:gd name="T58" fmla="*/ 455 w 1010"/>
                  <a:gd name="T59" fmla="*/ 837 h 883"/>
                  <a:gd name="T60" fmla="*/ 451 w 1010"/>
                  <a:gd name="T61" fmla="*/ 839 h 883"/>
                  <a:gd name="T62" fmla="*/ 449 w 1010"/>
                  <a:gd name="T63" fmla="*/ 838 h 883"/>
                  <a:gd name="T64" fmla="*/ 44 w 1010"/>
                  <a:gd name="T65" fmla="*/ 832 h 883"/>
                  <a:gd name="T66" fmla="*/ 44 w 1010"/>
                  <a:gd name="T67" fmla="*/ 149 h 883"/>
                  <a:gd name="T68" fmla="*/ 49 w 1010"/>
                  <a:gd name="T69" fmla="*/ 143 h 883"/>
                  <a:gd name="T70" fmla="*/ 153 w 1010"/>
                  <a:gd name="T71" fmla="*/ 143 h 883"/>
                  <a:gd name="T72" fmla="*/ 449 w 1010"/>
                  <a:gd name="T73" fmla="*/ 143 h 883"/>
                  <a:gd name="T74" fmla="*/ 452 w 1010"/>
                  <a:gd name="T75" fmla="*/ 143 h 883"/>
                  <a:gd name="T76" fmla="*/ 455 w 1010"/>
                  <a:gd name="T77" fmla="*/ 146 h 883"/>
                  <a:gd name="T78" fmla="*/ 456 w 1010"/>
                  <a:gd name="T79" fmla="*/ 150 h 883"/>
                  <a:gd name="T80" fmla="*/ 456 w 1010"/>
                  <a:gd name="T81" fmla="*/ 832 h 883"/>
                  <a:gd name="T82" fmla="*/ 501 w 1010"/>
                  <a:gd name="T83" fmla="*/ 704 h 883"/>
                  <a:gd name="T84" fmla="*/ 501 w 1010"/>
                  <a:gd name="T85" fmla="*/ 704 h 883"/>
                  <a:gd name="T86" fmla="*/ 501 w 1010"/>
                  <a:gd name="T87" fmla="*/ 702 h 883"/>
                  <a:gd name="T88" fmla="*/ 966 w 1010"/>
                  <a:gd name="T89" fmla="*/ 268 h 883"/>
                  <a:gd name="T90" fmla="*/ 966 w 1010"/>
                  <a:gd name="T91" fmla="*/ 266 h 883"/>
                  <a:gd name="T92" fmla="*/ 967 w 1010"/>
                  <a:gd name="T93" fmla="*/ 267 h 883"/>
                  <a:gd name="T94" fmla="*/ 968 w 1010"/>
                  <a:gd name="T95" fmla="*/ 268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0" h="883">
                    <a:moveTo>
                      <a:pt x="965" y="224"/>
                    </a:moveTo>
                    <a:cubicBezTo>
                      <a:pt x="500" y="224"/>
                      <a:pt x="500" y="224"/>
                      <a:pt x="500" y="224"/>
                    </a:cubicBezTo>
                    <a:cubicBezTo>
                      <a:pt x="500" y="149"/>
                      <a:pt x="500" y="149"/>
                      <a:pt x="500" y="149"/>
                    </a:cubicBezTo>
                    <a:cubicBezTo>
                      <a:pt x="500" y="119"/>
                      <a:pt x="476" y="99"/>
                      <a:pt x="447" y="99"/>
                    </a:cubicBezTo>
                    <a:cubicBezTo>
                      <a:pt x="390" y="99"/>
                      <a:pt x="390" y="99"/>
                      <a:pt x="390" y="99"/>
                    </a:cubicBezTo>
                    <a:cubicBezTo>
                      <a:pt x="390" y="97"/>
                      <a:pt x="390" y="95"/>
                      <a:pt x="390" y="93"/>
                    </a:cubicBezTo>
                    <a:cubicBezTo>
                      <a:pt x="390" y="50"/>
                      <a:pt x="390" y="50"/>
                      <a:pt x="390" y="50"/>
                    </a:cubicBezTo>
                    <a:cubicBezTo>
                      <a:pt x="390" y="48"/>
                      <a:pt x="390" y="47"/>
                      <a:pt x="390" y="46"/>
                    </a:cubicBezTo>
                    <a:cubicBezTo>
                      <a:pt x="387" y="20"/>
                      <a:pt x="367" y="0"/>
                      <a:pt x="340" y="0"/>
                    </a:cubicBezTo>
                    <a:cubicBezTo>
                      <a:pt x="169" y="0"/>
                      <a:pt x="169" y="0"/>
                      <a:pt x="169" y="0"/>
                    </a:cubicBezTo>
                    <a:cubicBezTo>
                      <a:pt x="164" y="0"/>
                      <a:pt x="159" y="0"/>
                      <a:pt x="154" y="0"/>
                    </a:cubicBezTo>
                    <a:cubicBezTo>
                      <a:pt x="128" y="1"/>
                      <a:pt x="107" y="24"/>
                      <a:pt x="107" y="50"/>
                    </a:cubicBezTo>
                    <a:cubicBezTo>
                      <a:pt x="107" y="87"/>
                      <a:pt x="107" y="87"/>
                      <a:pt x="107" y="87"/>
                    </a:cubicBezTo>
                    <a:cubicBezTo>
                      <a:pt x="107" y="91"/>
                      <a:pt x="107" y="95"/>
                      <a:pt x="108" y="99"/>
                    </a:cubicBezTo>
                    <a:cubicBezTo>
                      <a:pt x="51" y="99"/>
                      <a:pt x="51" y="99"/>
                      <a:pt x="51" y="99"/>
                    </a:cubicBezTo>
                    <a:cubicBezTo>
                      <a:pt x="22" y="99"/>
                      <a:pt x="0" y="122"/>
                      <a:pt x="0" y="151"/>
                    </a:cubicBezTo>
                    <a:cubicBezTo>
                      <a:pt x="0" y="822"/>
                      <a:pt x="0" y="822"/>
                      <a:pt x="0" y="822"/>
                    </a:cubicBezTo>
                    <a:cubicBezTo>
                      <a:pt x="0" y="836"/>
                      <a:pt x="1" y="848"/>
                      <a:pt x="8" y="860"/>
                    </a:cubicBezTo>
                    <a:cubicBezTo>
                      <a:pt x="21" y="880"/>
                      <a:pt x="42" y="883"/>
                      <a:pt x="63" y="883"/>
                    </a:cubicBezTo>
                    <a:cubicBezTo>
                      <a:pt x="450" y="883"/>
                      <a:pt x="450" y="883"/>
                      <a:pt x="450" y="883"/>
                    </a:cubicBezTo>
                    <a:cubicBezTo>
                      <a:pt x="477" y="883"/>
                      <a:pt x="497" y="863"/>
                      <a:pt x="500" y="837"/>
                    </a:cubicBezTo>
                    <a:cubicBezTo>
                      <a:pt x="500" y="835"/>
                      <a:pt x="500" y="834"/>
                      <a:pt x="500" y="833"/>
                    </a:cubicBezTo>
                    <a:cubicBezTo>
                      <a:pt x="500" y="746"/>
                      <a:pt x="500" y="746"/>
                      <a:pt x="500" y="746"/>
                    </a:cubicBezTo>
                    <a:cubicBezTo>
                      <a:pt x="504" y="746"/>
                      <a:pt x="508" y="746"/>
                      <a:pt x="512" y="746"/>
                    </a:cubicBezTo>
                    <a:cubicBezTo>
                      <a:pt x="965" y="746"/>
                      <a:pt x="965" y="746"/>
                      <a:pt x="965" y="746"/>
                    </a:cubicBezTo>
                    <a:cubicBezTo>
                      <a:pt x="987" y="746"/>
                      <a:pt x="1005" y="733"/>
                      <a:pt x="1009" y="711"/>
                    </a:cubicBezTo>
                    <a:cubicBezTo>
                      <a:pt x="1010" y="709"/>
                      <a:pt x="1010" y="707"/>
                      <a:pt x="1010" y="705"/>
                    </a:cubicBezTo>
                    <a:cubicBezTo>
                      <a:pt x="1010" y="704"/>
                      <a:pt x="1010" y="704"/>
                      <a:pt x="1010" y="703"/>
                    </a:cubicBezTo>
                    <a:cubicBezTo>
                      <a:pt x="1010" y="266"/>
                      <a:pt x="1010" y="266"/>
                      <a:pt x="1010" y="266"/>
                    </a:cubicBezTo>
                    <a:cubicBezTo>
                      <a:pt x="1010" y="240"/>
                      <a:pt x="989" y="224"/>
                      <a:pt x="965" y="224"/>
                    </a:cubicBezTo>
                    <a:close/>
                    <a:moveTo>
                      <a:pt x="151" y="93"/>
                    </a:moveTo>
                    <a:cubicBezTo>
                      <a:pt x="151" y="50"/>
                      <a:pt x="151" y="50"/>
                      <a:pt x="151" y="50"/>
                    </a:cubicBezTo>
                    <a:cubicBezTo>
                      <a:pt x="151" y="49"/>
                      <a:pt x="150" y="49"/>
                      <a:pt x="152" y="47"/>
                    </a:cubicBezTo>
                    <a:cubicBezTo>
                      <a:pt x="151" y="49"/>
                      <a:pt x="153" y="46"/>
                      <a:pt x="154" y="45"/>
                    </a:cubicBezTo>
                    <a:cubicBezTo>
                      <a:pt x="154" y="45"/>
                      <a:pt x="158" y="43"/>
                      <a:pt x="155" y="44"/>
                    </a:cubicBezTo>
                    <a:cubicBezTo>
                      <a:pt x="156" y="44"/>
                      <a:pt x="157" y="43"/>
                      <a:pt x="158" y="43"/>
                    </a:cubicBezTo>
                    <a:cubicBezTo>
                      <a:pt x="157" y="44"/>
                      <a:pt x="156" y="44"/>
                      <a:pt x="157" y="44"/>
                    </a:cubicBezTo>
                    <a:cubicBezTo>
                      <a:pt x="339" y="44"/>
                      <a:pt x="339" y="44"/>
                      <a:pt x="339" y="44"/>
                    </a:cubicBezTo>
                    <a:cubicBezTo>
                      <a:pt x="340" y="44"/>
                      <a:pt x="340" y="44"/>
                      <a:pt x="340" y="44"/>
                    </a:cubicBezTo>
                    <a:cubicBezTo>
                      <a:pt x="340" y="44"/>
                      <a:pt x="341" y="44"/>
                      <a:pt x="342" y="44"/>
                    </a:cubicBezTo>
                    <a:cubicBezTo>
                      <a:pt x="340" y="43"/>
                      <a:pt x="341" y="43"/>
                      <a:pt x="343" y="45"/>
                    </a:cubicBezTo>
                    <a:cubicBezTo>
                      <a:pt x="341" y="43"/>
                      <a:pt x="345" y="47"/>
                      <a:pt x="346" y="47"/>
                    </a:cubicBezTo>
                    <a:cubicBezTo>
                      <a:pt x="345" y="47"/>
                      <a:pt x="346" y="50"/>
                      <a:pt x="346" y="50"/>
                    </a:cubicBezTo>
                    <a:cubicBezTo>
                      <a:pt x="346" y="91"/>
                      <a:pt x="346" y="91"/>
                      <a:pt x="346" y="91"/>
                    </a:cubicBezTo>
                    <a:cubicBezTo>
                      <a:pt x="346" y="92"/>
                      <a:pt x="346" y="95"/>
                      <a:pt x="346" y="93"/>
                    </a:cubicBezTo>
                    <a:cubicBezTo>
                      <a:pt x="346" y="94"/>
                      <a:pt x="346" y="95"/>
                      <a:pt x="346" y="95"/>
                    </a:cubicBezTo>
                    <a:cubicBezTo>
                      <a:pt x="346" y="95"/>
                      <a:pt x="346" y="95"/>
                      <a:pt x="345" y="96"/>
                    </a:cubicBezTo>
                    <a:cubicBezTo>
                      <a:pt x="346" y="94"/>
                      <a:pt x="343" y="99"/>
                      <a:pt x="342" y="99"/>
                    </a:cubicBezTo>
                    <a:cubicBezTo>
                      <a:pt x="343" y="98"/>
                      <a:pt x="339" y="99"/>
                      <a:pt x="340" y="99"/>
                    </a:cubicBezTo>
                    <a:cubicBezTo>
                      <a:pt x="156" y="99"/>
                      <a:pt x="156" y="99"/>
                      <a:pt x="156" y="99"/>
                    </a:cubicBezTo>
                    <a:cubicBezTo>
                      <a:pt x="156" y="99"/>
                      <a:pt x="155" y="99"/>
                      <a:pt x="155" y="99"/>
                    </a:cubicBezTo>
                    <a:cubicBezTo>
                      <a:pt x="157" y="100"/>
                      <a:pt x="154" y="98"/>
                      <a:pt x="154" y="99"/>
                    </a:cubicBezTo>
                    <a:cubicBezTo>
                      <a:pt x="153" y="97"/>
                      <a:pt x="150" y="94"/>
                      <a:pt x="152" y="96"/>
                    </a:cubicBezTo>
                    <a:cubicBezTo>
                      <a:pt x="151" y="96"/>
                      <a:pt x="151" y="95"/>
                      <a:pt x="151" y="95"/>
                    </a:cubicBezTo>
                    <a:cubicBezTo>
                      <a:pt x="151" y="95"/>
                      <a:pt x="151" y="95"/>
                      <a:pt x="151" y="93"/>
                    </a:cubicBezTo>
                    <a:cubicBezTo>
                      <a:pt x="151" y="94"/>
                      <a:pt x="151" y="94"/>
                      <a:pt x="151" y="93"/>
                    </a:cubicBezTo>
                    <a:close/>
                    <a:moveTo>
                      <a:pt x="456" y="834"/>
                    </a:moveTo>
                    <a:cubicBezTo>
                      <a:pt x="456" y="834"/>
                      <a:pt x="456" y="834"/>
                      <a:pt x="456" y="834"/>
                    </a:cubicBezTo>
                    <a:cubicBezTo>
                      <a:pt x="456" y="835"/>
                      <a:pt x="456" y="835"/>
                      <a:pt x="456" y="835"/>
                    </a:cubicBezTo>
                    <a:cubicBezTo>
                      <a:pt x="456" y="836"/>
                      <a:pt x="455" y="836"/>
                      <a:pt x="455" y="837"/>
                    </a:cubicBezTo>
                    <a:cubicBezTo>
                      <a:pt x="454" y="837"/>
                      <a:pt x="454" y="838"/>
                      <a:pt x="453" y="838"/>
                    </a:cubicBezTo>
                    <a:cubicBezTo>
                      <a:pt x="453" y="838"/>
                      <a:pt x="453" y="838"/>
                      <a:pt x="451" y="839"/>
                    </a:cubicBezTo>
                    <a:cubicBezTo>
                      <a:pt x="454" y="837"/>
                      <a:pt x="449" y="838"/>
                      <a:pt x="450" y="838"/>
                    </a:cubicBezTo>
                    <a:cubicBezTo>
                      <a:pt x="450" y="838"/>
                      <a:pt x="449" y="838"/>
                      <a:pt x="449" y="838"/>
                    </a:cubicBezTo>
                    <a:cubicBezTo>
                      <a:pt x="52" y="838"/>
                      <a:pt x="52" y="838"/>
                      <a:pt x="52" y="838"/>
                    </a:cubicBezTo>
                    <a:cubicBezTo>
                      <a:pt x="46" y="838"/>
                      <a:pt x="45" y="838"/>
                      <a:pt x="44" y="832"/>
                    </a:cubicBezTo>
                    <a:cubicBezTo>
                      <a:pt x="45" y="834"/>
                      <a:pt x="44" y="830"/>
                      <a:pt x="44" y="829"/>
                    </a:cubicBezTo>
                    <a:cubicBezTo>
                      <a:pt x="44" y="149"/>
                      <a:pt x="44" y="149"/>
                      <a:pt x="44" y="149"/>
                    </a:cubicBezTo>
                    <a:cubicBezTo>
                      <a:pt x="44" y="149"/>
                      <a:pt x="45" y="147"/>
                      <a:pt x="44" y="148"/>
                    </a:cubicBezTo>
                    <a:cubicBezTo>
                      <a:pt x="45" y="145"/>
                      <a:pt x="47" y="144"/>
                      <a:pt x="49" y="143"/>
                    </a:cubicBezTo>
                    <a:cubicBezTo>
                      <a:pt x="47" y="144"/>
                      <a:pt x="52" y="143"/>
                      <a:pt x="50" y="143"/>
                    </a:cubicBezTo>
                    <a:cubicBezTo>
                      <a:pt x="153" y="143"/>
                      <a:pt x="153" y="143"/>
                      <a:pt x="153" y="143"/>
                    </a:cubicBezTo>
                    <a:cubicBezTo>
                      <a:pt x="166" y="145"/>
                      <a:pt x="180" y="143"/>
                      <a:pt x="192" y="143"/>
                    </a:cubicBezTo>
                    <a:cubicBezTo>
                      <a:pt x="449" y="143"/>
                      <a:pt x="449" y="143"/>
                      <a:pt x="449" y="143"/>
                    </a:cubicBezTo>
                    <a:cubicBezTo>
                      <a:pt x="451" y="143"/>
                      <a:pt x="451" y="143"/>
                      <a:pt x="450" y="143"/>
                    </a:cubicBezTo>
                    <a:cubicBezTo>
                      <a:pt x="451" y="143"/>
                      <a:pt x="451" y="143"/>
                      <a:pt x="452" y="143"/>
                    </a:cubicBezTo>
                    <a:cubicBezTo>
                      <a:pt x="450" y="143"/>
                      <a:pt x="453" y="144"/>
                      <a:pt x="453" y="144"/>
                    </a:cubicBezTo>
                    <a:cubicBezTo>
                      <a:pt x="454" y="145"/>
                      <a:pt x="457" y="148"/>
                      <a:pt x="455" y="146"/>
                    </a:cubicBezTo>
                    <a:cubicBezTo>
                      <a:pt x="456" y="147"/>
                      <a:pt x="456" y="147"/>
                      <a:pt x="456" y="148"/>
                    </a:cubicBezTo>
                    <a:cubicBezTo>
                      <a:pt x="456" y="147"/>
                      <a:pt x="456" y="148"/>
                      <a:pt x="456" y="150"/>
                    </a:cubicBezTo>
                    <a:cubicBezTo>
                      <a:pt x="456" y="148"/>
                      <a:pt x="456" y="149"/>
                      <a:pt x="456" y="149"/>
                    </a:cubicBezTo>
                    <a:cubicBezTo>
                      <a:pt x="456" y="832"/>
                      <a:pt x="456" y="832"/>
                      <a:pt x="456" y="832"/>
                    </a:cubicBezTo>
                    <a:cubicBezTo>
                      <a:pt x="456" y="831"/>
                      <a:pt x="456" y="835"/>
                      <a:pt x="456" y="834"/>
                    </a:cubicBezTo>
                    <a:close/>
                    <a:moveTo>
                      <a:pt x="501" y="704"/>
                    </a:moveTo>
                    <a:cubicBezTo>
                      <a:pt x="501" y="704"/>
                      <a:pt x="501" y="704"/>
                      <a:pt x="501" y="704"/>
                    </a:cubicBezTo>
                    <a:cubicBezTo>
                      <a:pt x="501" y="704"/>
                      <a:pt x="501" y="704"/>
                      <a:pt x="501" y="704"/>
                    </a:cubicBezTo>
                    <a:close/>
                    <a:moveTo>
                      <a:pt x="966" y="702"/>
                    </a:moveTo>
                    <a:cubicBezTo>
                      <a:pt x="501" y="702"/>
                      <a:pt x="501" y="702"/>
                      <a:pt x="501" y="702"/>
                    </a:cubicBezTo>
                    <a:cubicBezTo>
                      <a:pt x="501" y="268"/>
                      <a:pt x="501" y="268"/>
                      <a:pt x="501" y="268"/>
                    </a:cubicBezTo>
                    <a:cubicBezTo>
                      <a:pt x="966" y="268"/>
                      <a:pt x="966" y="268"/>
                      <a:pt x="966" y="268"/>
                    </a:cubicBezTo>
                    <a:lnTo>
                      <a:pt x="966" y="702"/>
                    </a:lnTo>
                    <a:close/>
                    <a:moveTo>
                      <a:pt x="966" y="266"/>
                    </a:moveTo>
                    <a:cubicBezTo>
                      <a:pt x="966" y="265"/>
                      <a:pt x="966" y="265"/>
                      <a:pt x="966" y="266"/>
                    </a:cubicBezTo>
                    <a:close/>
                    <a:moveTo>
                      <a:pt x="967" y="267"/>
                    </a:moveTo>
                    <a:cubicBezTo>
                      <a:pt x="967" y="267"/>
                      <a:pt x="967" y="267"/>
                      <a:pt x="967" y="267"/>
                    </a:cubicBezTo>
                    <a:cubicBezTo>
                      <a:pt x="967" y="268"/>
                      <a:pt x="967" y="268"/>
                      <a:pt x="968" y="268"/>
                    </a:cubicBezTo>
                    <a:cubicBezTo>
                      <a:pt x="967" y="268"/>
                      <a:pt x="967" y="268"/>
                      <a:pt x="967"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0" name="Freeform 446"/>
              <p:cNvSpPr/>
              <p:nvPr/>
            </p:nvSpPr>
            <p:spPr bwMode="auto">
              <a:xfrm>
                <a:off x="10266363" y="9729788"/>
                <a:ext cx="217488" cy="107950"/>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9"/>
                      <a:pt x="78" y="0"/>
                      <a:pt x="66" y="0"/>
                    </a:cubicBezTo>
                    <a:cubicBezTo>
                      <a:pt x="22" y="0"/>
                      <a:pt x="22" y="0"/>
                      <a:pt x="22" y="0"/>
                    </a:cubicBezTo>
                    <a:cubicBezTo>
                      <a:pt x="10" y="0"/>
                      <a:pt x="0" y="9"/>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1" name="Freeform 447"/>
              <p:cNvSpPr/>
              <p:nvPr/>
            </p:nvSpPr>
            <p:spPr bwMode="auto">
              <a:xfrm>
                <a:off x="9991726" y="9729788"/>
                <a:ext cx="217488" cy="107950"/>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9"/>
                      <a:pt x="78" y="0"/>
                      <a:pt x="66" y="0"/>
                    </a:cubicBezTo>
                    <a:cubicBezTo>
                      <a:pt x="22" y="0"/>
                      <a:pt x="22" y="0"/>
                      <a:pt x="22" y="0"/>
                    </a:cubicBezTo>
                    <a:cubicBezTo>
                      <a:pt x="10" y="0"/>
                      <a:pt x="0" y="9"/>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2" name="Freeform 448"/>
              <p:cNvSpPr/>
              <p:nvPr/>
            </p:nvSpPr>
            <p:spPr bwMode="auto">
              <a:xfrm>
                <a:off x="9991726" y="8899525"/>
                <a:ext cx="217488" cy="109537"/>
              </a:xfrm>
              <a:custGeom>
                <a:avLst/>
                <a:gdLst>
                  <a:gd name="T0" fmla="*/ 22 w 88"/>
                  <a:gd name="T1" fmla="*/ 44 h 44"/>
                  <a:gd name="T2" fmla="*/ 66 w 88"/>
                  <a:gd name="T3" fmla="*/ 44 h 44"/>
                  <a:gd name="T4" fmla="*/ 88 w 88"/>
                  <a:gd name="T5" fmla="*/ 22 h 44"/>
                  <a:gd name="T6" fmla="*/ 66 w 88"/>
                  <a:gd name="T7" fmla="*/ 0 h 44"/>
                  <a:gd name="T8" fmla="*/ 22 w 88"/>
                  <a:gd name="T9" fmla="*/ 0 h 44"/>
                  <a:gd name="T10" fmla="*/ 0 w 88"/>
                  <a:gd name="T11" fmla="*/ 22 h 44"/>
                  <a:gd name="T12" fmla="*/ 22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22" y="44"/>
                    </a:moveTo>
                    <a:cubicBezTo>
                      <a:pt x="66" y="44"/>
                      <a:pt x="66" y="44"/>
                      <a:pt x="66" y="44"/>
                    </a:cubicBezTo>
                    <a:cubicBezTo>
                      <a:pt x="78" y="44"/>
                      <a:pt x="88" y="34"/>
                      <a:pt x="88" y="22"/>
                    </a:cubicBezTo>
                    <a:cubicBezTo>
                      <a:pt x="88" y="10"/>
                      <a:pt x="78" y="0"/>
                      <a:pt x="66" y="0"/>
                    </a:cubicBezTo>
                    <a:cubicBezTo>
                      <a:pt x="22" y="0"/>
                      <a:pt x="22" y="0"/>
                      <a:pt x="22" y="0"/>
                    </a:cubicBezTo>
                    <a:cubicBezTo>
                      <a:pt x="10" y="0"/>
                      <a:pt x="0" y="10"/>
                      <a:pt x="0" y="22"/>
                    </a:cubicBezTo>
                    <a:cubicBezTo>
                      <a:pt x="0" y="34"/>
                      <a:pt x="10" y="44"/>
                      <a:pt x="2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73" name="Group 72"/>
            <p:cNvGrpSpPr/>
            <p:nvPr/>
          </p:nvGrpSpPr>
          <p:grpSpPr>
            <a:xfrm>
              <a:off x="4406013" y="5944359"/>
              <a:ext cx="2262176" cy="1686542"/>
              <a:chOff x="3556475" y="5964830"/>
              <a:chExt cx="2262176" cy="1686542"/>
            </a:xfrm>
          </p:grpSpPr>
          <p:sp>
            <p:nvSpPr>
              <p:cNvPr id="74" name="Rectangle 73"/>
              <p:cNvSpPr/>
              <p:nvPr/>
            </p:nvSpPr>
            <p:spPr>
              <a:xfrm>
                <a:off x="3762214" y="5964830"/>
                <a:ext cx="1850698" cy="552168"/>
              </a:xfrm>
              <a:prstGeom prst="rect">
                <a:avLst/>
              </a:prstGeom>
            </p:spPr>
            <p:txBody>
              <a:bodyPr wrap="square">
                <a:spAutoFit/>
              </a:bodyPr>
              <a:lstStyle/>
              <a:p>
                <a:pPr algn="ctr"/>
                <a:r>
                  <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a:t>
                </a:r>
                <a:r>
                  <a:rPr lang="en-US" sz="3200" b="1" dirty="0" smtClean="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2</a:t>
                </a:r>
                <a:endParaRPr lang="en-US"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75" name="Rectangle 74"/>
              <p:cNvSpPr/>
              <p:nvPr/>
            </p:nvSpPr>
            <p:spPr>
              <a:xfrm>
                <a:off x="3556475" y="6495511"/>
                <a:ext cx="2262176" cy="1155861"/>
              </a:xfrm>
              <a:prstGeom prst="rect">
                <a:avLst/>
              </a:prstGeom>
            </p:spPr>
            <p:txBody>
              <a:bodyPr wrap="square">
                <a:spAutoFit/>
              </a:bodyPr>
              <a:lstStyle/>
              <a:p>
                <a:pPr algn="ctr">
                  <a:lnSpc>
                    <a:spcPct val="120000"/>
                  </a:lnSpc>
                </a:pPr>
                <a:r>
                  <a:rPr lang="zh-CN" altLang="en-US" sz="3200" dirty="0">
                    <a:solidFill>
                      <a:schemeClr val="bg1"/>
                    </a:solidFill>
                    <a:latin typeface="微软雅黑" panose="020B0503020204020204" pitchFamily="34" charset="-122"/>
                    <a:ea typeface="微软雅黑" panose="020B0503020204020204" pitchFamily="34" charset="-122"/>
                  </a:rPr>
                  <a:t>相关</a:t>
                </a:r>
                <a:r>
                  <a:rPr lang="zh-CN" altLang="en-US" sz="3200" dirty="0" smtClean="0">
                    <a:solidFill>
                      <a:schemeClr val="bg1"/>
                    </a:solidFill>
                    <a:latin typeface="微软雅黑" panose="020B0503020204020204" pitchFamily="34" charset="-122"/>
                    <a:ea typeface="微软雅黑" panose="020B0503020204020204" pitchFamily="34" charset="-122"/>
                  </a:rPr>
                  <a:t>附件</a:t>
                </a:r>
                <a:endParaRPr lang="en-US" altLang="zh-CN" sz="3200" dirty="0" smtClean="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3200" dirty="0" smtClean="0">
                    <a:solidFill>
                      <a:schemeClr val="bg1"/>
                    </a:solidFill>
                    <a:latin typeface="微软雅黑" panose="020B0503020204020204" pitchFamily="34" charset="-122"/>
                    <a:ea typeface="微软雅黑" panose="020B0503020204020204" pitchFamily="34" charset="-122"/>
                  </a:rPr>
                  <a:t>齐全</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grpSp>
        <p:nvGrpSpPr>
          <p:cNvPr id="20" name="Group 19"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8730454" y="3741902"/>
            <a:ext cx="2942999" cy="3784489"/>
            <a:chOff x="7052183" y="4713204"/>
            <a:chExt cx="2571725" cy="3599130"/>
          </a:xfrm>
        </p:grpSpPr>
        <p:sp>
          <p:nvSpPr>
            <p:cNvPr id="5" name="Rectangle: Rounded Corners 4"/>
            <p:cNvSpPr/>
            <p:nvPr/>
          </p:nvSpPr>
          <p:spPr>
            <a:xfrm>
              <a:off x="7052183" y="4713204"/>
              <a:ext cx="2571725" cy="3599130"/>
            </a:xfrm>
            <a:prstGeom prst="roundRect">
              <a:avLst>
                <a:gd name="adj" fmla="val 5326"/>
              </a:avLst>
            </a:prstGeom>
            <a:solidFill>
              <a:schemeClr val="accent3"/>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p:cNvGrpSpPr/>
            <p:nvPr/>
          </p:nvGrpSpPr>
          <p:grpSpPr>
            <a:xfrm>
              <a:off x="7985480" y="5151737"/>
              <a:ext cx="705130" cy="704148"/>
              <a:chOff x="9644063" y="6908800"/>
              <a:chExt cx="2278062" cy="2274888"/>
            </a:xfrm>
            <a:solidFill>
              <a:schemeClr val="bg1"/>
            </a:solidFill>
          </p:grpSpPr>
          <p:sp>
            <p:nvSpPr>
              <p:cNvPr id="34" name="Freeform 368"/>
              <p:cNvSpPr>
                <a:spLocks noEditPoints="1"/>
              </p:cNvSpPr>
              <p:nvPr/>
            </p:nvSpPr>
            <p:spPr bwMode="auto">
              <a:xfrm>
                <a:off x="9644063" y="6908800"/>
                <a:ext cx="2278062" cy="2274888"/>
              </a:xfrm>
              <a:custGeom>
                <a:avLst/>
                <a:gdLst>
                  <a:gd name="T0" fmla="*/ 259 w 919"/>
                  <a:gd name="T1" fmla="*/ 0 h 919"/>
                  <a:gd name="T2" fmla="*/ 206 w 919"/>
                  <a:gd name="T3" fmla="*/ 55 h 919"/>
                  <a:gd name="T4" fmla="*/ 164 w 919"/>
                  <a:gd name="T5" fmla="*/ 95 h 919"/>
                  <a:gd name="T6" fmla="*/ 110 w 919"/>
                  <a:gd name="T7" fmla="*/ 151 h 919"/>
                  <a:gd name="T8" fmla="*/ 53 w 919"/>
                  <a:gd name="T9" fmla="*/ 206 h 919"/>
                  <a:gd name="T10" fmla="*/ 0 w 919"/>
                  <a:gd name="T11" fmla="*/ 261 h 919"/>
                  <a:gd name="T12" fmla="*/ 46 w 919"/>
                  <a:gd name="T13" fmla="*/ 919 h 919"/>
                  <a:gd name="T14" fmla="*/ 713 w 919"/>
                  <a:gd name="T15" fmla="*/ 877 h 919"/>
                  <a:gd name="T16" fmla="*/ 713 w 919"/>
                  <a:gd name="T17" fmla="*/ 809 h 919"/>
                  <a:gd name="T18" fmla="*/ 823 w 919"/>
                  <a:gd name="T19" fmla="*/ 766 h 919"/>
                  <a:gd name="T20" fmla="*/ 824 w 919"/>
                  <a:gd name="T21" fmla="*/ 713 h 919"/>
                  <a:gd name="T22" fmla="*/ 919 w 919"/>
                  <a:gd name="T23" fmla="*/ 671 h 919"/>
                  <a:gd name="T24" fmla="*/ 919 w 919"/>
                  <a:gd name="T25" fmla="*/ 46 h 919"/>
                  <a:gd name="T26" fmla="*/ 673 w 919"/>
                  <a:gd name="T27" fmla="*/ 873 h 919"/>
                  <a:gd name="T28" fmla="*/ 672 w 919"/>
                  <a:gd name="T29" fmla="*/ 876 h 919"/>
                  <a:gd name="T30" fmla="*/ 671 w 919"/>
                  <a:gd name="T31" fmla="*/ 878 h 919"/>
                  <a:gd name="T32" fmla="*/ 668 w 919"/>
                  <a:gd name="T33" fmla="*/ 879 h 919"/>
                  <a:gd name="T34" fmla="*/ 46 w 919"/>
                  <a:gd name="T35" fmla="*/ 879 h 919"/>
                  <a:gd name="T36" fmla="*/ 41 w 919"/>
                  <a:gd name="T37" fmla="*/ 876 h 919"/>
                  <a:gd name="T38" fmla="*/ 40 w 919"/>
                  <a:gd name="T39" fmla="*/ 873 h 919"/>
                  <a:gd name="T40" fmla="*/ 40 w 919"/>
                  <a:gd name="T41" fmla="*/ 253 h 919"/>
                  <a:gd name="T42" fmla="*/ 40 w 919"/>
                  <a:gd name="T43" fmla="*/ 250 h 919"/>
                  <a:gd name="T44" fmla="*/ 42 w 919"/>
                  <a:gd name="T45" fmla="*/ 247 h 919"/>
                  <a:gd name="T46" fmla="*/ 44 w 919"/>
                  <a:gd name="T47" fmla="*/ 246 h 919"/>
                  <a:gd name="T48" fmla="*/ 667 w 919"/>
                  <a:gd name="T49" fmla="*/ 246 h 919"/>
                  <a:gd name="T50" fmla="*/ 669 w 919"/>
                  <a:gd name="T51" fmla="*/ 247 h 919"/>
                  <a:gd name="T52" fmla="*/ 671 w 919"/>
                  <a:gd name="T53" fmla="*/ 248 h 919"/>
                  <a:gd name="T54" fmla="*/ 673 w 919"/>
                  <a:gd name="T55" fmla="*/ 873 h 919"/>
                  <a:gd name="T56" fmla="*/ 783 w 919"/>
                  <a:gd name="T57" fmla="*/ 764 h 919"/>
                  <a:gd name="T58" fmla="*/ 782 w 919"/>
                  <a:gd name="T59" fmla="*/ 766 h 919"/>
                  <a:gd name="T60" fmla="*/ 780 w 919"/>
                  <a:gd name="T61" fmla="*/ 768 h 919"/>
                  <a:gd name="T62" fmla="*/ 777 w 919"/>
                  <a:gd name="T63" fmla="*/ 768 h 919"/>
                  <a:gd name="T64" fmla="*/ 713 w 919"/>
                  <a:gd name="T65" fmla="*/ 252 h 919"/>
                  <a:gd name="T66" fmla="*/ 151 w 919"/>
                  <a:gd name="T67" fmla="*/ 206 h 919"/>
                  <a:gd name="T68" fmla="*/ 151 w 919"/>
                  <a:gd name="T69" fmla="*/ 139 h 919"/>
                  <a:gd name="T70" fmla="*/ 152 w 919"/>
                  <a:gd name="T71" fmla="*/ 138 h 919"/>
                  <a:gd name="T72" fmla="*/ 153 w 919"/>
                  <a:gd name="T73" fmla="*/ 136 h 919"/>
                  <a:gd name="T74" fmla="*/ 157 w 919"/>
                  <a:gd name="T75" fmla="*/ 136 h 919"/>
                  <a:gd name="T76" fmla="*/ 779 w 919"/>
                  <a:gd name="T77" fmla="*/ 136 h 919"/>
                  <a:gd name="T78" fmla="*/ 782 w 919"/>
                  <a:gd name="T79" fmla="*/ 137 h 919"/>
                  <a:gd name="T80" fmla="*/ 783 w 919"/>
                  <a:gd name="T81" fmla="*/ 141 h 919"/>
                  <a:gd name="T82" fmla="*/ 879 w 919"/>
                  <a:gd name="T83" fmla="*/ 667 h 919"/>
                  <a:gd name="T84" fmla="*/ 878 w 919"/>
                  <a:gd name="T85" fmla="*/ 670 h 919"/>
                  <a:gd name="T86" fmla="*/ 877 w 919"/>
                  <a:gd name="T87" fmla="*/ 672 h 919"/>
                  <a:gd name="T88" fmla="*/ 874 w 919"/>
                  <a:gd name="T89" fmla="*/ 673 h 919"/>
                  <a:gd name="T90" fmla="*/ 824 w 919"/>
                  <a:gd name="T91" fmla="*/ 673 h 919"/>
                  <a:gd name="T92" fmla="*/ 775 w 919"/>
                  <a:gd name="T93" fmla="*/ 95 h 919"/>
                  <a:gd name="T94" fmla="*/ 246 w 919"/>
                  <a:gd name="T95" fmla="*/ 47 h 919"/>
                  <a:gd name="T96" fmla="*/ 246 w 919"/>
                  <a:gd name="T97" fmla="*/ 44 h 919"/>
                  <a:gd name="T98" fmla="*/ 248 w 919"/>
                  <a:gd name="T99" fmla="*/ 41 h 919"/>
                  <a:gd name="T100" fmla="*/ 250 w 919"/>
                  <a:gd name="T101" fmla="*/ 40 h 919"/>
                  <a:gd name="T102" fmla="*/ 873 w 919"/>
                  <a:gd name="T103" fmla="*/ 40 h 919"/>
                  <a:gd name="T104" fmla="*/ 875 w 919"/>
                  <a:gd name="T105" fmla="*/ 41 h 919"/>
                  <a:gd name="T106" fmla="*/ 877 w 919"/>
                  <a:gd name="T107" fmla="*/ 42 h 919"/>
                  <a:gd name="T108" fmla="*/ 879 w 919"/>
                  <a:gd name="T109" fmla="*/ 66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9" h="919">
                    <a:moveTo>
                      <a:pt x="870" y="0"/>
                    </a:moveTo>
                    <a:cubicBezTo>
                      <a:pt x="259" y="0"/>
                      <a:pt x="259" y="0"/>
                      <a:pt x="259" y="0"/>
                    </a:cubicBezTo>
                    <a:cubicBezTo>
                      <a:pt x="241" y="0"/>
                      <a:pt x="225" y="5"/>
                      <a:pt x="214" y="20"/>
                    </a:cubicBezTo>
                    <a:cubicBezTo>
                      <a:pt x="206" y="31"/>
                      <a:pt x="206" y="43"/>
                      <a:pt x="206" y="55"/>
                    </a:cubicBezTo>
                    <a:cubicBezTo>
                      <a:pt x="206" y="95"/>
                      <a:pt x="206" y="95"/>
                      <a:pt x="206" y="95"/>
                    </a:cubicBezTo>
                    <a:cubicBezTo>
                      <a:pt x="164" y="95"/>
                      <a:pt x="164" y="95"/>
                      <a:pt x="164" y="95"/>
                    </a:cubicBezTo>
                    <a:cubicBezTo>
                      <a:pt x="146" y="95"/>
                      <a:pt x="130" y="100"/>
                      <a:pt x="119" y="115"/>
                    </a:cubicBezTo>
                    <a:cubicBezTo>
                      <a:pt x="111" y="126"/>
                      <a:pt x="110" y="138"/>
                      <a:pt x="110" y="151"/>
                    </a:cubicBezTo>
                    <a:cubicBezTo>
                      <a:pt x="110" y="206"/>
                      <a:pt x="110" y="206"/>
                      <a:pt x="110" y="206"/>
                    </a:cubicBezTo>
                    <a:cubicBezTo>
                      <a:pt x="53" y="206"/>
                      <a:pt x="53" y="206"/>
                      <a:pt x="53" y="206"/>
                    </a:cubicBezTo>
                    <a:cubicBezTo>
                      <a:pt x="35" y="206"/>
                      <a:pt x="19" y="211"/>
                      <a:pt x="8" y="226"/>
                    </a:cubicBezTo>
                    <a:cubicBezTo>
                      <a:pt x="0" y="237"/>
                      <a:pt x="0" y="249"/>
                      <a:pt x="0" y="261"/>
                    </a:cubicBezTo>
                    <a:cubicBezTo>
                      <a:pt x="0" y="872"/>
                      <a:pt x="0" y="872"/>
                      <a:pt x="0" y="872"/>
                    </a:cubicBezTo>
                    <a:cubicBezTo>
                      <a:pt x="0" y="898"/>
                      <a:pt x="20" y="919"/>
                      <a:pt x="46" y="919"/>
                    </a:cubicBezTo>
                    <a:cubicBezTo>
                      <a:pt x="667" y="919"/>
                      <a:pt x="667" y="919"/>
                      <a:pt x="667" y="919"/>
                    </a:cubicBezTo>
                    <a:cubicBezTo>
                      <a:pt x="691" y="919"/>
                      <a:pt x="710" y="900"/>
                      <a:pt x="713" y="877"/>
                    </a:cubicBezTo>
                    <a:cubicBezTo>
                      <a:pt x="713" y="875"/>
                      <a:pt x="713" y="874"/>
                      <a:pt x="713" y="873"/>
                    </a:cubicBezTo>
                    <a:cubicBezTo>
                      <a:pt x="713" y="809"/>
                      <a:pt x="713" y="809"/>
                      <a:pt x="713" y="809"/>
                    </a:cubicBezTo>
                    <a:cubicBezTo>
                      <a:pt x="777" y="809"/>
                      <a:pt x="777" y="809"/>
                      <a:pt x="777" y="809"/>
                    </a:cubicBezTo>
                    <a:cubicBezTo>
                      <a:pt x="802" y="809"/>
                      <a:pt x="821" y="789"/>
                      <a:pt x="823" y="766"/>
                    </a:cubicBezTo>
                    <a:cubicBezTo>
                      <a:pt x="824" y="765"/>
                      <a:pt x="824" y="764"/>
                      <a:pt x="824" y="762"/>
                    </a:cubicBezTo>
                    <a:cubicBezTo>
                      <a:pt x="824" y="713"/>
                      <a:pt x="824" y="713"/>
                      <a:pt x="824" y="713"/>
                    </a:cubicBezTo>
                    <a:cubicBezTo>
                      <a:pt x="873" y="713"/>
                      <a:pt x="873" y="713"/>
                      <a:pt x="873" y="713"/>
                    </a:cubicBezTo>
                    <a:cubicBezTo>
                      <a:pt x="897" y="713"/>
                      <a:pt x="916" y="694"/>
                      <a:pt x="919" y="671"/>
                    </a:cubicBezTo>
                    <a:cubicBezTo>
                      <a:pt x="919" y="669"/>
                      <a:pt x="919" y="668"/>
                      <a:pt x="919" y="667"/>
                    </a:cubicBezTo>
                    <a:cubicBezTo>
                      <a:pt x="919" y="46"/>
                      <a:pt x="919" y="46"/>
                      <a:pt x="919" y="46"/>
                    </a:cubicBezTo>
                    <a:cubicBezTo>
                      <a:pt x="919" y="19"/>
                      <a:pt x="896" y="0"/>
                      <a:pt x="870" y="0"/>
                    </a:cubicBezTo>
                    <a:close/>
                    <a:moveTo>
                      <a:pt x="673" y="873"/>
                    </a:moveTo>
                    <a:cubicBezTo>
                      <a:pt x="673" y="874"/>
                      <a:pt x="673" y="874"/>
                      <a:pt x="673" y="875"/>
                    </a:cubicBezTo>
                    <a:cubicBezTo>
                      <a:pt x="672" y="875"/>
                      <a:pt x="672" y="875"/>
                      <a:pt x="672" y="876"/>
                    </a:cubicBezTo>
                    <a:cubicBezTo>
                      <a:pt x="673" y="873"/>
                      <a:pt x="670" y="879"/>
                      <a:pt x="672" y="877"/>
                    </a:cubicBezTo>
                    <a:cubicBezTo>
                      <a:pt x="671" y="877"/>
                      <a:pt x="671" y="877"/>
                      <a:pt x="671" y="878"/>
                    </a:cubicBezTo>
                    <a:cubicBezTo>
                      <a:pt x="670" y="878"/>
                      <a:pt x="670" y="878"/>
                      <a:pt x="669" y="879"/>
                    </a:cubicBezTo>
                    <a:cubicBezTo>
                      <a:pt x="672" y="877"/>
                      <a:pt x="667" y="879"/>
                      <a:pt x="668" y="879"/>
                    </a:cubicBezTo>
                    <a:cubicBezTo>
                      <a:pt x="668" y="879"/>
                      <a:pt x="667" y="879"/>
                      <a:pt x="666" y="879"/>
                    </a:cubicBezTo>
                    <a:cubicBezTo>
                      <a:pt x="46" y="879"/>
                      <a:pt x="46" y="879"/>
                      <a:pt x="46" y="879"/>
                    </a:cubicBezTo>
                    <a:cubicBezTo>
                      <a:pt x="43" y="879"/>
                      <a:pt x="43" y="879"/>
                      <a:pt x="41" y="877"/>
                    </a:cubicBezTo>
                    <a:cubicBezTo>
                      <a:pt x="43" y="879"/>
                      <a:pt x="40" y="873"/>
                      <a:pt x="41" y="876"/>
                    </a:cubicBezTo>
                    <a:cubicBezTo>
                      <a:pt x="40" y="876"/>
                      <a:pt x="40" y="875"/>
                      <a:pt x="40" y="875"/>
                    </a:cubicBezTo>
                    <a:cubicBezTo>
                      <a:pt x="40" y="875"/>
                      <a:pt x="40" y="874"/>
                      <a:pt x="40" y="873"/>
                    </a:cubicBezTo>
                    <a:cubicBezTo>
                      <a:pt x="40" y="873"/>
                      <a:pt x="40" y="873"/>
                      <a:pt x="40" y="873"/>
                    </a:cubicBezTo>
                    <a:cubicBezTo>
                      <a:pt x="40" y="253"/>
                      <a:pt x="40" y="253"/>
                      <a:pt x="40" y="253"/>
                    </a:cubicBezTo>
                    <a:cubicBezTo>
                      <a:pt x="40" y="252"/>
                      <a:pt x="40" y="251"/>
                      <a:pt x="40" y="250"/>
                    </a:cubicBezTo>
                    <a:cubicBezTo>
                      <a:pt x="40" y="253"/>
                      <a:pt x="42" y="247"/>
                      <a:pt x="40" y="250"/>
                    </a:cubicBezTo>
                    <a:cubicBezTo>
                      <a:pt x="41" y="249"/>
                      <a:pt x="41" y="249"/>
                      <a:pt x="41" y="248"/>
                    </a:cubicBezTo>
                    <a:cubicBezTo>
                      <a:pt x="41" y="248"/>
                      <a:pt x="42" y="248"/>
                      <a:pt x="42" y="247"/>
                    </a:cubicBezTo>
                    <a:cubicBezTo>
                      <a:pt x="40" y="250"/>
                      <a:pt x="46" y="246"/>
                      <a:pt x="42" y="247"/>
                    </a:cubicBezTo>
                    <a:cubicBezTo>
                      <a:pt x="43" y="247"/>
                      <a:pt x="44" y="246"/>
                      <a:pt x="44" y="246"/>
                    </a:cubicBezTo>
                    <a:cubicBezTo>
                      <a:pt x="44" y="246"/>
                      <a:pt x="45" y="246"/>
                      <a:pt x="46" y="246"/>
                    </a:cubicBezTo>
                    <a:cubicBezTo>
                      <a:pt x="667" y="246"/>
                      <a:pt x="667" y="246"/>
                      <a:pt x="667" y="246"/>
                    </a:cubicBezTo>
                    <a:cubicBezTo>
                      <a:pt x="668" y="246"/>
                      <a:pt x="670" y="247"/>
                      <a:pt x="669" y="247"/>
                    </a:cubicBezTo>
                    <a:cubicBezTo>
                      <a:pt x="669" y="247"/>
                      <a:pt x="669" y="247"/>
                      <a:pt x="669" y="247"/>
                    </a:cubicBezTo>
                    <a:cubicBezTo>
                      <a:pt x="669" y="247"/>
                      <a:pt x="670" y="247"/>
                      <a:pt x="671" y="248"/>
                    </a:cubicBezTo>
                    <a:cubicBezTo>
                      <a:pt x="668" y="246"/>
                      <a:pt x="673" y="251"/>
                      <a:pt x="671" y="248"/>
                    </a:cubicBezTo>
                    <a:cubicBezTo>
                      <a:pt x="673" y="250"/>
                      <a:pt x="673" y="249"/>
                      <a:pt x="673" y="252"/>
                    </a:cubicBezTo>
                    <a:lnTo>
                      <a:pt x="673" y="873"/>
                    </a:lnTo>
                    <a:close/>
                    <a:moveTo>
                      <a:pt x="783" y="762"/>
                    </a:moveTo>
                    <a:cubicBezTo>
                      <a:pt x="783" y="763"/>
                      <a:pt x="783" y="763"/>
                      <a:pt x="783" y="764"/>
                    </a:cubicBezTo>
                    <a:cubicBezTo>
                      <a:pt x="783" y="764"/>
                      <a:pt x="783" y="765"/>
                      <a:pt x="783" y="766"/>
                    </a:cubicBezTo>
                    <a:cubicBezTo>
                      <a:pt x="784" y="763"/>
                      <a:pt x="780" y="768"/>
                      <a:pt x="782" y="766"/>
                    </a:cubicBezTo>
                    <a:cubicBezTo>
                      <a:pt x="782" y="766"/>
                      <a:pt x="782" y="767"/>
                      <a:pt x="781" y="767"/>
                    </a:cubicBezTo>
                    <a:cubicBezTo>
                      <a:pt x="781" y="767"/>
                      <a:pt x="781" y="767"/>
                      <a:pt x="780" y="768"/>
                    </a:cubicBezTo>
                    <a:cubicBezTo>
                      <a:pt x="782" y="766"/>
                      <a:pt x="778" y="768"/>
                      <a:pt x="779" y="768"/>
                    </a:cubicBezTo>
                    <a:cubicBezTo>
                      <a:pt x="778" y="768"/>
                      <a:pt x="778" y="768"/>
                      <a:pt x="777" y="768"/>
                    </a:cubicBezTo>
                    <a:cubicBezTo>
                      <a:pt x="713" y="768"/>
                      <a:pt x="713" y="768"/>
                      <a:pt x="713" y="768"/>
                    </a:cubicBezTo>
                    <a:cubicBezTo>
                      <a:pt x="713" y="252"/>
                      <a:pt x="713" y="252"/>
                      <a:pt x="713" y="252"/>
                    </a:cubicBezTo>
                    <a:cubicBezTo>
                      <a:pt x="713" y="225"/>
                      <a:pt x="690" y="206"/>
                      <a:pt x="664" y="206"/>
                    </a:cubicBezTo>
                    <a:cubicBezTo>
                      <a:pt x="151" y="206"/>
                      <a:pt x="151" y="206"/>
                      <a:pt x="151" y="206"/>
                    </a:cubicBezTo>
                    <a:cubicBezTo>
                      <a:pt x="151" y="142"/>
                      <a:pt x="151" y="142"/>
                      <a:pt x="151" y="142"/>
                    </a:cubicBezTo>
                    <a:cubicBezTo>
                      <a:pt x="151" y="141"/>
                      <a:pt x="151" y="140"/>
                      <a:pt x="151" y="139"/>
                    </a:cubicBezTo>
                    <a:cubicBezTo>
                      <a:pt x="151" y="143"/>
                      <a:pt x="153" y="136"/>
                      <a:pt x="151" y="139"/>
                    </a:cubicBezTo>
                    <a:cubicBezTo>
                      <a:pt x="151" y="138"/>
                      <a:pt x="152" y="138"/>
                      <a:pt x="152" y="138"/>
                    </a:cubicBezTo>
                    <a:cubicBezTo>
                      <a:pt x="152" y="138"/>
                      <a:pt x="152" y="137"/>
                      <a:pt x="153" y="137"/>
                    </a:cubicBezTo>
                    <a:cubicBezTo>
                      <a:pt x="151" y="139"/>
                      <a:pt x="156" y="135"/>
                      <a:pt x="153" y="136"/>
                    </a:cubicBezTo>
                    <a:cubicBezTo>
                      <a:pt x="154" y="136"/>
                      <a:pt x="155" y="136"/>
                      <a:pt x="155" y="136"/>
                    </a:cubicBezTo>
                    <a:cubicBezTo>
                      <a:pt x="155" y="136"/>
                      <a:pt x="156" y="136"/>
                      <a:pt x="157" y="136"/>
                    </a:cubicBezTo>
                    <a:cubicBezTo>
                      <a:pt x="778" y="136"/>
                      <a:pt x="778" y="136"/>
                      <a:pt x="778" y="136"/>
                    </a:cubicBezTo>
                    <a:cubicBezTo>
                      <a:pt x="779" y="136"/>
                      <a:pt x="781" y="136"/>
                      <a:pt x="779" y="136"/>
                    </a:cubicBezTo>
                    <a:cubicBezTo>
                      <a:pt x="780" y="136"/>
                      <a:pt x="780" y="136"/>
                      <a:pt x="780" y="136"/>
                    </a:cubicBezTo>
                    <a:cubicBezTo>
                      <a:pt x="780" y="136"/>
                      <a:pt x="781" y="136"/>
                      <a:pt x="782" y="137"/>
                    </a:cubicBezTo>
                    <a:cubicBezTo>
                      <a:pt x="779" y="135"/>
                      <a:pt x="784" y="140"/>
                      <a:pt x="782" y="137"/>
                    </a:cubicBezTo>
                    <a:cubicBezTo>
                      <a:pt x="783" y="140"/>
                      <a:pt x="783" y="138"/>
                      <a:pt x="783" y="141"/>
                    </a:cubicBezTo>
                    <a:lnTo>
                      <a:pt x="783" y="762"/>
                    </a:lnTo>
                    <a:close/>
                    <a:moveTo>
                      <a:pt x="879" y="667"/>
                    </a:moveTo>
                    <a:cubicBezTo>
                      <a:pt x="879" y="668"/>
                      <a:pt x="879" y="668"/>
                      <a:pt x="879" y="669"/>
                    </a:cubicBezTo>
                    <a:cubicBezTo>
                      <a:pt x="878" y="669"/>
                      <a:pt x="878" y="669"/>
                      <a:pt x="878" y="670"/>
                    </a:cubicBezTo>
                    <a:cubicBezTo>
                      <a:pt x="879" y="667"/>
                      <a:pt x="876" y="673"/>
                      <a:pt x="878" y="671"/>
                    </a:cubicBezTo>
                    <a:cubicBezTo>
                      <a:pt x="877" y="671"/>
                      <a:pt x="877" y="671"/>
                      <a:pt x="877" y="672"/>
                    </a:cubicBezTo>
                    <a:cubicBezTo>
                      <a:pt x="876" y="672"/>
                      <a:pt x="876" y="672"/>
                      <a:pt x="875" y="673"/>
                    </a:cubicBezTo>
                    <a:cubicBezTo>
                      <a:pt x="878" y="671"/>
                      <a:pt x="873" y="673"/>
                      <a:pt x="874" y="673"/>
                    </a:cubicBezTo>
                    <a:cubicBezTo>
                      <a:pt x="874" y="673"/>
                      <a:pt x="873" y="673"/>
                      <a:pt x="872" y="673"/>
                    </a:cubicBezTo>
                    <a:cubicBezTo>
                      <a:pt x="824" y="673"/>
                      <a:pt x="824" y="673"/>
                      <a:pt x="824" y="673"/>
                    </a:cubicBezTo>
                    <a:cubicBezTo>
                      <a:pt x="824" y="142"/>
                      <a:pt x="824" y="142"/>
                      <a:pt x="824" y="142"/>
                    </a:cubicBezTo>
                    <a:cubicBezTo>
                      <a:pt x="824" y="115"/>
                      <a:pt x="801" y="95"/>
                      <a:pt x="775" y="95"/>
                    </a:cubicBezTo>
                    <a:cubicBezTo>
                      <a:pt x="246" y="95"/>
                      <a:pt x="246" y="95"/>
                      <a:pt x="246" y="95"/>
                    </a:cubicBezTo>
                    <a:cubicBezTo>
                      <a:pt x="246" y="47"/>
                      <a:pt x="246" y="47"/>
                      <a:pt x="246" y="47"/>
                    </a:cubicBezTo>
                    <a:cubicBezTo>
                      <a:pt x="246" y="46"/>
                      <a:pt x="246" y="45"/>
                      <a:pt x="246" y="44"/>
                    </a:cubicBezTo>
                    <a:cubicBezTo>
                      <a:pt x="246" y="47"/>
                      <a:pt x="248" y="41"/>
                      <a:pt x="246" y="44"/>
                    </a:cubicBezTo>
                    <a:cubicBezTo>
                      <a:pt x="247" y="43"/>
                      <a:pt x="247" y="43"/>
                      <a:pt x="247" y="43"/>
                    </a:cubicBezTo>
                    <a:cubicBezTo>
                      <a:pt x="247" y="42"/>
                      <a:pt x="248" y="42"/>
                      <a:pt x="248" y="41"/>
                    </a:cubicBezTo>
                    <a:cubicBezTo>
                      <a:pt x="246" y="44"/>
                      <a:pt x="251" y="40"/>
                      <a:pt x="248" y="41"/>
                    </a:cubicBezTo>
                    <a:cubicBezTo>
                      <a:pt x="249" y="41"/>
                      <a:pt x="250" y="40"/>
                      <a:pt x="250" y="40"/>
                    </a:cubicBezTo>
                    <a:cubicBezTo>
                      <a:pt x="250" y="40"/>
                      <a:pt x="251" y="40"/>
                      <a:pt x="252" y="40"/>
                    </a:cubicBezTo>
                    <a:cubicBezTo>
                      <a:pt x="873" y="40"/>
                      <a:pt x="873" y="40"/>
                      <a:pt x="873" y="40"/>
                    </a:cubicBezTo>
                    <a:cubicBezTo>
                      <a:pt x="874" y="40"/>
                      <a:pt x="876" y="41"/>
                      <a:pt x="875" y="41"/>
                    </a:cubicBezTo>
                    <a:cubicBezTo>
                      <a:pt x="875" y="41"/>
                      <a:pt x="875" y="41"/>
                      <a:pt x="875" y="41"/>
                    </a:cubicBezTo>
                    <a:cubicBezTo>
                      <a:pt x="875" y="41"/>
                      <a:pt x="876" y="41"/>
                      <a:pt x="877" y="42"/>
                    </a:cubicBezTo>
                    <a:cubicBezTo>
                      <a:pt x="874" y="40"/>
                      <a:pt x="879" y="45"/>
                      <a:pt x="877" y="42"/>
                    </a:cubicBezTo>
                    <a:cubicBezTo>
                      <a:pt x="879" y="44"/>
                      <a:pt x="879" y="43"/>
                      <a:pt x="879" y="46"/>
                    </a:cubicBezTo>
                    <a:lnTo>
                      <a:pt x="879" y="6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369"/>
              <p:cNvSpPr>
                <a:spLocks noEditPoints="1"/>
              </p:cNvSpPr>
              <p:nvPr/>
            </p:nvSpPr>
            <p:spPr bwMode="auto">
              <a:xfrm>
                <a:off x="9891713" y="7661275"/>
                <a:ext cx="1239837" cy="1257300"/>
              </a:xfrm>
              <a:custGeom>
                <a:avLst/>
                <a:gdLst>
                  <a:gd name="T0" fmla="*/ 394 w 500"/>
                  <a:gd name="T1" fmla="*/ 55 h 508"/>
                  <a:gd name="T2" fmla="*/ 168 w 500"/>
                  <a:gd name="T3" fmla="*/ 29 h 508"/>
                  <a:gd name="T4" fmla="*/ 20 w 500"/>
                  <a:gd name="T5" fmla="*/ 198 h 508"/>
                  <a:gd name="T6" fmla="*/ 77 w 500"/>
                  <a:gd name="T7" fmla="*/ 420 h 508"/>
                  <a:gd name="T8" fmla="*/ 292 w 500"/>
                  <a:gd name="T9" fmla="*/ 497 h 508"/>
                  <a:gd name="T10" fmla="*/ 473 w 500"/>
                  <a:gd name="T11" fmla="*/ 367 h 508"/>
                  <a:gd name="T12" fmla="*/ 500 w 500"/>
                  <a:gd name="T13" fmla="*/ 256 h 508"/>
                  <a:gd name="T14" fmla="*/ 394 w 500"/>
                  <a:gd name="T15" fmla="*/ 55 h 508"/>
                  <a:gd name="T16" fmla="*/ 359 w 500"/>
                  <a:gd name="T17" fmla="*/ 431 h 508"/>
                  <a:gd name="T18" fmla="*/ 154 w 500"/>
                  <a:gd name="T19" fmla="*/ 431 h 508"/>
                  <a:gd name="T20" fmla="*/ 53 w 500"/>
                  <a:gd name="T21" fmla="*/ 256 h 508"/>
                  <a:gd name="T22" fmla="*/ 154 w 500"/>
                  <a:gd name="T23" fmla="*/ 81 h 508"/>
                  <a:gd name="T24" fmla="*/ 359 w 500"/>
                  <a:gd name="T25" fmla="*/ 81 h 508"/>
                  <a:gd name="T26" fmla="*/ 459 w 500"/>
                  <a:gd name="T27" fmla="*/ 256 h 508"/>
                  <a:gd name="T28" fmla="*/ 359 w 500"/>
                  <a:gd name="T29" fmla="*/ 43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94" y="55"/>
                    </a:moveTo>
                    <a:cubicBezTo>
                      <a:pt x="329" y="10"/>
                      <a:pt x="242" y="0"/>
                      <a:pt x="168" y="29"/>
                    </a:cubicBezTo>
                    <a:cubicBezTo>
                      <a:pt x="95" y="58"/>
                      <a:pt x="39" y="121"/>
                      <a:pt x="20" y="198"/>
                    </a:cubicBezTo>
                    <a:cubicBezTo>
                      <a:pt x="0" y="276"/>
                      <a:pt x="23" y="360"/>
                      <a:pt x="77" y="420"/>
                    </a:cubicBezTo>
                    <a:cubicBezTo>
                      <a:pt x="130" y="480"/>
                      <a:pt x="213" y="508"/>
                      <a:pt x="292" y="497"/>
                    </a:cubicBezTo>
                    <a:cubicBezTo>
                      <a:pt x="369" y="486"/>
                      <a:pt x="437" y="436"/>
                      <a:pt x="473" y="367"/>
                    </a:cubicBezTo>
                    <a:cubicBezTo>
                      <a:pt x="491" y="333"/>
                      <a:pt x="500" y="295"/>
                      <a:pt x="500" y="256"/>
                    </a:cubicBezTo>
                    <a:cubicBezTo>
                      <a:pt x="499" y="176"/>
                      <a:pt x="460" y="101"/>
                      <a:pt x="394" y="55"/>
                    </a:cubicBezTo>
                    <a:close/>
                    <a:moveTo>
                      <a:pt x="359" y="431"/>
                    </a:moveTo>
                    <a:cubicBezTo>
                      <a:pt x="296" y="468"/>
                      <a:pt x="217" y="468"/>
                      <a:pt x="154" y="431"/>
                    </a:cubicBezTo>
                    <a:cubicBezTo>
                      <a:pt x="92" y="395"/>
                      <a:pt x="54" y="327"/>
                      <a:pt x="53" y="256"/>
                    </a:cubicBezTo>
                    <a:cubicBezTo>
                      <a:pt x="53" y="184"/>
                      <a:pt x="92" y="117"/>
                      <a:pt x="154" y="81"/>
                    </a:cubicBezTo>
                    <a:cubicBezTo>
                      <a:pt x="216" y="43"/>
                      <a:pt x="296" y="44"/>
                      <a:pt x="359" y="81"/>
                    </a:cubicBezTo>
                    <a:cubicBezTo>
                      <a:pt x="421" y="117"/>
                      <a:pt x="459" y="184"/>
                      <a:pt x="459" y="256"/>
                    </a:cubicBezTo>
                    <a:cubicBezTo>
                      <a:pt x="459" y="328"/>
                      <a:pt x="421" y="395"/>
                      <a:pt x="359" y="4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370"/>
              <p:cNvSpPr>
                <a:spLocks noEditPoints="1"/>
              </p:cNvSpPr>
              <p:nvPr/>
            </p:nvSpPr>
            <p:spPr bwMode="auto">
              <a:xfrm>
                <a:off x="10296525" y="7956550"/>
                <a:ext cx="581025" cy="663575"/>
              </a:xfrm>
              <a:custGeom>
                <a:avLst/>
                <a:gdLst>
                  <a:gd name="T0" fmla="*/ 31 w 235"/>
                  <a:gd name="T1" fmla="*/ 5 h 268"/>
                  <a:gd name="T2" fmla="*/ 11 w 235"/>
                  <a:gd name="T3" fmla="*/ 5 h 268"/>
                  <a:gd name="T4" fmla="*/ 0 w 235"/>
                  <a:gd name="T5" fmla="*/ 22 h 268"/>
                  <a:gd name="T6" fmla="*/ 0 w 235"/>
                  <a:gd name="T7" fmla="*/ 243 h 268"/>
                  <a:gd name="T8" fmla="*/ 31 w 235"/>
                  <a:gd name="T9" fmla="*/ 260 h 268"/>
                  <a:gd name="T10" fmla="*/ 222 w 235"/>
                  <a:gd name="T11" fmla="*/ 150 h 268"/>
                  <a:gd name="T12" fmla="*/ 222 w 235"/>
                  <a:gd name="T13" fmla="*/ 115 h 268"/>
                  <a:gd name="T14" fmla="*/ 31 w 235"/>
                  <a:gd name="T15" fmla="*/ 5 h 268"/>
                  <a:gd name="T16" fmla="*/ 41 w 235"/>
                  <a:gd name="T17" fmla="*/ 208 h 268"/>
                  <a:gd name="T18" fmla="*/ 41 w 235"/>
                  <a:gd name="T19" fmla="*/ 57 h 268"/>
                  <a:gd name="T20" fmla="*/ 171 w 235"/>
                  <a:gd name="T21" fmla="*/ 132 h 268"/>
                  <a:gd name="T22" fmla="*/ 41 w 235"/>
                  <a:gd name="T23" fmla="*/ 20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68">
                    <a:moveTo>
                      <a:pt x="31" y="5"/>
                    </a:moveTo>
                    <a:cubicBezTo>
                      <a:pt x="23" y="0"/>
                      <a:pt x="16" y="1"/>
                      <a:pt x="11" y="5"/>
                    </a:cubicBezTo>
                    <a:cubicBezTo>
                      <a:pt x="5" y="8"/>
                      <a:pt x="0" y="13"/>
                      <a:pt x="0" y="22"/>
                    </a:cubicBezTo>
                    <a:cubicBezTo>
                      <a:pt x="0" y="243"/>
                      <a:pt x="0" y="243"/>
                      <a:pt x="0" y="243"/>
                    </a:cubicBezTo>
                    <a:cubicBezTo>
                      <a:pt x="0" y="258"/>
                      <a:pt x="17" y="268"/>
                      <a:pt x="31" y="260"/>
                    </a:cubicBezTo>
                    <a:cubicBezTo>
                      <a:pt x="94" y="223"/>
                      <a:pt x="158" y="186"/>
                      <a:pt x="222" y="150"/>
                    </a:cubicBezTo>
                    <a:cubicBezTo>
                      <a:pt x="235" y="142"/>
                      <a:pt x="235" y="122"/>
                      <a:pt x="222" y="115"/>
                    </a:cubicBezTo>
                    <a:cubicBezTo>
                      <a:pt x="158" y="78"/>
                      <a:pt x="94" y="41"/>
                      <a:pt x="31" y="5"/>
                    </a:cubicBezTo>
                    <a:close/>
                    <a:moveTo>
                      <a:pt x="41" y="208"/>
                    </a:moveTo>
                    <a:cubicBezTo>
                      <a:pt x="41" y="57"/>
                      <a:pt x="41" y="57"/>
                      <a:pt x="41" y="57"/>
                    </a:cubicBezTo>
                    <a:cubicBezTo>
                      <a:pt x="84" y="82"/>
                      <a:pt x="128" y="107"/>
                      <a:pt x="171" y="132"/>
                    </a:cubicBezTo>
                    <a:cubicBezTo>
                      <a:pt x="128" y="157"/>
                      <a:pt x="84" y="183"/>
                      <a:pt x="41"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76" name="Group 75"/>
            <p:cNvGrpSpPr/>
            <p:nvPr/>
          </p:nvGrpSpPr>
          <p:grpSpPr>
            <a:xfrm>
              <a:off x="7206957" y="5944359"/>
              <a:ext cx="2262176" cy="1694844"/>
              <a:chOff x="3556475" y="5964830"/>
              <a:chExt cx="2262176" cy="1694844"/>
            </a:xfrm>
          </p:grpSpPr>
          <p:sp>
            <p:nvSpPr>
              <p:cNvPr id="77" name="Rectangle 76"/>
              <p:cNvSpPr/>
              <p:nvPr/>
            </p:nvSpPr>
            <p:spPr>
              <a:xfrm>
                <a:off x="3762214" y="5964830"/>
                <a:ext cx="1850698" cy="556134"/>
              </a:xfrm>
              <a:prstGeom prst="rect">
                <a:avLst/>
              </a:prstGeom>
            </p:spPr>
            <p:txBody>
              <a:bodyPr wrap="square">
                <a:spAutoFit/>
              </a:bodyPr>
              <a:lstStyle/>
              <a:p>
                <a:pPr algn="ctr"/>
                <a:r>
                  <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03</a:t>
                </a:r>
                <a:endPar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78" name="Rectangle 77"/>
              <p:cNvSpPr/>
              <p:nvPr/>
            </p:nvSpPr>
            <p:spPr>
              <a:xfrm>
                <a:off x="3556475" y="6495511"/>
                <a:ext cx="2262176" cy="1164163"/>
              </a:xfrm>
              <a:prstGeom prst="rect">
                <a:avLst/>
              </a:prstGeom>
            </p:spPr>
            <p:txBody>
              <a:bodyPr wrap="square">
                <a:spAutoFit/>
              </a:bodyPr>
              <a:lstStyle/>
              <a:p>
                <a:pPr algn="ctr">
                  <a:lnSpc>
                    <a:spcPct val="120000"/>
                  </a:lnSpc>
                </a:pPr>
                <a:r>
                  <a:rPr lang="zh-CN" altLang="en-US" sz="3200" dirty="0">
                    <a:solidFill>
                      <a:schemeClr val="bg1"/>
                    </a:solidFill>
                    <a:latin typeface="微软雅黑" panose="020B0503020204020204" pitchFamily="34" charset="-122"/>
                    <a:ea typeface="微软雅黑" panose="020B0503020204020204" pitchFamily="34" charset="-122"/>
                  </a:rPr>
                  <a:t>按照</a:t>
                </a:r>
                <a:r>
                  <a:rPr lang="zh-CN" altLang="en-US" sz="3200" dirty="0" smtClean="0">
                    <a:solidFill>
                      <a:schemeClr val="bg1"/>
                    </a:solidFill>
                    <a:latin typeface="微软雅黑" panose="020B0503020204020204" pitchFamily="34" charset="-122"/>
                    <a:ea typeface="微软雅黑" panose="020B0503020204020204" pitchFamily="34" charset="-122"/>
                  </a:rPr>
                  <a:t>审批</a:t>
                </a:r>
                <a:endParaRPr lang="en-US" altLang="zh-CN" sz="3200" dirty="0" smtClean="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3200" dirty="0" smtClean="0">
                    <a:solidFill>
                      <a:schemeClr val="bg1"/>
                    </a:solidFill>
                    <a:latin typeface="微软雅黑" panose="020B0503020204020204" pitchFamily="34" charset="-122"/>
                    <a:ea typeface="微软雅黑" panose="020B0503020204020204" pitchFamily="34" charset="-122"/>
                  </a:rPr>
                  <a:t>顺序</a:t>
                </a:r>
                <a:r>
                  <a:rPr lang="zh-CN" altLang="en-US" sz="3200" dirty="0">
                    <a:solidFill>
                      <a:schemeClr val="bg1"/>
                    </a:solidFill>
                    <a:latin typeface="微软雅黑" panose="020B0503020204020204" pitchFamily="34" charset="-122"/>
                    <a:ea typeface="微软雅黑" panose="020B0503020204020204" pitchFamily="34" charset="-122"/>
                  </a:rPr>
                  <a:t>签字</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grpSp>
        <p:nvGrpSpPr>
          <p:cNvPr id="22" name="Group 2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2505886" y="3777405"/>
            <a:ext cx="2926148" cy="3771873"/>
            <a:chOff x="12703578" y="4713204"/>
            <a:chExt cx="2571725" cy="3599130"/>
          </a:xfrm>
        </p:grpSpPr>
        <p:sp>
          <p:nvSpPr>
            <p:cNvPr id="7" name="Rectangle: Rounded Corners 6"/>
            <p:cNvSpPr/>
            <p:nvPr/>
          </p:nvSpPr>
          <p:spPr>
            <a:xfrm>
              <a:off x="12703578" y="4713204"/>
              <a:ext cx="2571725" cy="3599130"/>
            </a:xfrm>
            <a:prstGeom prst="roundRect">
              <a:avLst>
                <a:gd name="adj" fmla="val 5326"/>
              </a:avLst>
            </a:prstGeom>
            <a:solidFill>
              <a:schemeClr val="accent5"/>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4" name="Group 43"/>
            <p:cNvGrpSpPr/>
            <p:nvPr/>
          </p:nvGrpSpPr>
          <p:grpSpPr>
            <a:xfrm>
              <a:off x="13493814" y="5087396"/>
              <a:ext cx="892240" cy="832830"/>
              <a:chOff x="13796963" y="6624638"/>
              <a:chExt cx="2574925" cy="2403475"/>
            </a:xfrm>
            <a:solidFill>
              <a:schemeClr val="bg1"/>
            </a:solidFill>
          </p:grpSpPr>
          <p:sp>
            <p:nvSpPr>
              <p:cNvPr id="45" name="Freeform 390"/>
              <p:cNvSpPr/>
              <p:nvPr/>
            </p:nvSpPr>
            <p:spPr bwMode="auto">
              <a:xfrm>
                <a:off x="14555788" y="7673976"/>
                <a:ext cx="671513" cy="111125"/>
              </a:xfrm>
              <a:custGeom>
                <a:avLst/>
                <a:gdLst>
                  <a:gd name="T0" fmla="*/ 242 w 271"/>
                  <a:gd name="T1" fmla="*/ 0 h 45"/>
                  <a:gd name="T2" fmla="*/ 29 w 271"/>
                  <a:gd name="T3" fmla="*/ 0 h 45"/>
                  <a:gd name="T4" fmla="*/ 29 w 271"/>
                  <a:gd name="T5" fmla="*/ 45 h 45"/>
                  <a:gd name="T6" fmla="*/ 242 w 271"/>
                  <a:gd name="T7" fmla="*/ 45 h 45"/>
                  <a:gd name="T8" fmla="*/ 242 w 271"/>
                  <a:gd name="T9" fmla="*/ 0 h 45"/>
                </a:gdLst>
                <a:ahLst/>
                <a:cxnLst>
                  <a:cxn ang="0">
                    <a:pos x="T0" y="T1"/>
                  </a:cxn>
                  <a:cxn ang="0">
                    <a:pos x="T2" y="T3"/>
                  </a:cxn>
                  <a:cxn ang="0">
                    <a:pos x="T4" y="T5"/>
                  </a:cxn>
                  <a:cxn ang="0">
                    <a:pos x="T6" y="T7"/>
                  </a:cxn>
                  <a:cxn ang="0">
                    <a:pos x="T8" y="T9"/>
                  </a:cxn>
                </a:cxnLst>
                <a:rect l="0" t="0" r="r" b="b"/>
                <a:pathLst>
                  <a:path w="271" h="45">
                    <a:moveTo>
                      <a:pt x="242" y="0"/>
                    </a:moveTo>
                    <a:cubicBezTo>
                      <a:pt x="29" y="0"/>
                      <a:pt x="29" y="0"/>
                      <a:pt x="29" y="0"/>
                    </a:cubicBezTo>
                    <a:cubicBezTo>
                      <a:pt x="0" y="0"/>
                      <a:pt x="0" y="45"/>
                      <a:pt x="29" y="45"/>
                    </a:cubicBezTo>
                    <a:cubicBezTo>
                      <a:pt x="242" y="45"/>
                      <a:pt x="242" y="45"/>
                      <a:pt x="242" y="45"/>
                    </a:cubicBezTo>
                    <a:cubicBezTo>
                      <a:pt x="271" y="45"/>
                      <a:pt x="271" y="0"/>
                      <a:pt x="2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6" name="Freeform 391"/>
              <p:cNvSpPr>
                <a:spLocks noEditPoints="1"/>
              </p:cNvSpPr>
              <p:nvPr/>
            </p:nvSpPr>
            <p:spPr bwMode="auto">
              <a:xfrm>
                <a:off x="14038263" y="7659688"/>
                <a:ext cx="455613" cy="373063"/>
              </a:xfrm>
              <a:custGeom>
                <a:avLst/>
                <a:gdLst>
                  <a:gd name="T0" fmla="*/ 161 w 184"/>
                  <a:gd name="T1" fmla="*/ 0 h 151"/>
                  <a:gd name="T2" fmla="*/ 23 w 184"/>
                  <a:gd name="T3" fmla="*/ 0 h 151"/>
                  <a:gd name="T4" fmla="*/ 0 w 184"/>
                  <a:gd name="T5" fmla="*/ 23 h 151"/>
                  <a:gd name="T6" fmla="*/ 0 w 184"/>
                  <a:gd name="T7" fmla="*/ 128 h 151"/>
                  <a:gd name="T8" fmla="*/ 23 w 184"/>
                  <a:gd name="T9" fmla="*/ 151 h 151"/>
                  <a:gd name="T10" fmla="*/ 161 w 184"/>
                  <a:gd name="T11" fmla="*/ 151 h 151"/>
                  <a:gd name="T12" fmla="*/ 177 w 184"/>
                  <a:gd name="T13" fmla="*/ 144 h 151"/>
                  <a:gd name="T14" fmla="*/ 184 w 184"/>
                  <a:gd name="T15" fmla="*/ 128 h 151"/>
                  <a:gd name="T16" fmla="*/ 184 w 184"/>
                  <a:gd name="T17" fmla="*/ 23 h 151"/>
                  <a:gd name="T18" fmla="*/ 161 w 184"/>
                  <a:gd name="T19" fmla="*/ 0 h 151"/>
                  <a:gd name="T20" fmla="*/ 138 w 184"/>
                  <a:gd name="T21" fmla="*/ 105 h 151"/>
                  <a:gd name="T22" fmla="*/ 45 w 184"/>
                  <a:gd name="T23" fmla="*/ 105 h 151"/>
                  <a:gd name="T24" fmla="*/ 45 w 184"/>
                  <a:gd name="T25" fmla="*/ 46 h 151"/>
                  <a:gd name="T26" fmla="*/ 138 w 184"/>
                  <a:gd name="T27" fmla="*/ 46 h 151"/>
                  <a:gd name="T28" fmla="*/ 138 w 184"/>
                  <a:gd name="T29"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151">
                    <a:moveTo>
                      <a:pt x="161" y="0"/>
                    </a:moveTo>
                    <a:cubicBezTo>
                      <a:pt x="23" y="0"/>
                      <a:pt x="23" y="0"/>
                      <a:pt x="23" y="0"/>
                    </a:cubicBezTo>
                    <a:cubicBezTo>
                      <a:pt x="10" y="0"/>
                      <a:pt x="0" y="11"/>
                      <a:pt x="0" y="23"/>
                    </a:cubicBezTo>
                    <a:cubicBezTo>
                      <a:pt x="0" y="128"/>
                      <a:pt x="0" y="128"/>
                      <a:pt x="0" y="128"/>
                    </a:cubicBezTo>
                    <a:cubicBezTo>
                      <a:pt x="0" y="140"/>
                      <a:pt x="10" y="151"/>
                      <a:pt x="23" y="151"/>
                    </a:cubicBezTo>
                    <a:cubicBezTo>
                      <a:pt x="161" y="151"/>
                      <a:pt x="161" y="151"/>
                      <a:pt x="161" y="151"/>
                    </a:cubicBezTo>
                    <a:cubicBezTo>
                      <a:pt x="168" y="151"/>
                      <a:pt x="173" y="148"/>
                      <a:pt x="177" y="144"/>
                    </a:cubicBezTo>
                    <a:cubicBezTo>
                      <a:pt x="181" y="140"/>
                      <a:pt x="184" y="135"/>
                      <a:pt x="184" y="128"/>
                    </a:cubicBezTo>
                    <a:cubicBezTo>
                      <a:pt x="184" y="23"/>
                      <a:pt x="184" y="23"/>
                      <a:pt x="184" y="23"/>
                    </a:cubicBezTo>
                    <a:cubicBezTo>
                      <a:pt x="184" y="11"/>
                      <a:pt x="173" y="0"/>
                      <a:pt x="161" y="0"/>
                    </a:cubicBezTo>
                    <a:close/>
                    <a:moveTo>
                      <a:pt x="138" y="105"/>
                    </a:moveTo>
                    <a:cubicBezTo>
                      <a:pt x="45" y="105"/>
                      <a:pt x="45" y="105"/>
                      <a:pt x="45" y="105"/>
                    </a:cubicBezTo>
                    <a:cubicBezTo>
                      <a:pt x="45" y="46"/>
                      <a:pt x="45" y="46"/>
                      <a:pt x="45" y="46"/>
                    </a:cubicBezTo>
                    <a:cubicBezTo>
                      <a:pt x="138" y="46"/>
                      <a:pt x="138" y="46"/>
                      <a:pt x="138" y="46"/>
                    </a:cubicBezTo>
                    <a:lnTo>
                      <a:pt x="138"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392"/>
              <p:cNvSpPr/>
              <p:nvPr/>
            </p:nvSpPr>
            <p:spPr bwMode="auto">
              <a:xfrm>
                <a:off x="14087476" y="6897688"/>
                <a:ext cx="392113" cy="442913"/>
              </a:xfrm>
              <a:custGeom>
                <a:avLst/>
                <a:gdLst>
                  <a:gd name="T0" fmla="*/ 46 w 158"/>
                  <a:gd name="T1" fmla="*/ 149 h 179"/>
                  <a:gd name="T2" fmla="*/ 46 w 158"/>
                  <a:gd name="T3" fmla="*/ 87 h 179"/>
                  <a:gd name="T4" fmla="*/ 120 w 158"/>
                  <a:gd name="T5" fmla="*/ 165 h 179"/>
                  <a:gd name="T6" fmla="*/ 158 w 158"/>
                  <a:gd name="T7" fmla="*/ 149 h 179"/>
                  <a:gd name="T8" fmla="*/ 158 w 158"/>
                  <a:gd name="T9" fmla="*/ 30 h 179"/>
                  <a:gd name="T10" fmla="*/ 113 w 158"/>
                  <a:gd name="T11" fmla="*/ 30 h 179"/>
                  <a:gd name="T12" fmla="*/ 113 w 158"/>
                  <a:gd name="T13" fmla="*/ 92 h 179"/>
                  <a:gd name="T14" fmla="*/ 39 w 158"/>
                  <a:gd name="T15" fmla="*/ 14 h 179"/>
                  <a:gd name="T16" fmla="*/ 0 w 158"/>
                  <a:gd name="T17" fmla="*/ 30 h 179"/>
                  <a:gd name="T18" fmla="*/ 0 w 158"/>
                  <a:gd name="T19" fmla="*/ 149 h 179"/>
                  <a:gd name="T20" fmla="*/ 46 w 158"/>
                  <a:gd name="T21" fmla="*/ 1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179">
                    <a:moveTo>
                      <a:pt x="46" y="149"/>
                    </a:moveTo>
                    <a:cubicBezTo>
                      <a:pt x="46" y="87"/>
                      <a:pt x="46" y="87"/>
                      <a:pt x="46" y="87"/>
                    </a:cubicBezTo>
                    <a:cubicBezTo>
                      <a:pt x="70" y="113"/>
                      <a:pt x="95" y="139"/>
                      <a:pt x="120" y="165"/>
                    </a:cubicBezTo>
                    <a:cubicBezTo>
                      <a:pt x="133" y="179"/>
                      <a:pt x="158" y="168"/>
                      <a:pt x="158" y="149"/>
                    </a:cubicBezTo>
                    <a:cubicBezTo>
                      <a:pt x="158" y="30"/>
                      <a:pt x="158" y="30"/>
                      <a:pt x="158" y="30"/>
                    </a:cubicBezTo>
                    <a:cubicBezTo>
                      <a:pt x="158" y="1"/>
                      <a:pt x="113" y="1"/>
                      <a:pt x="113" y="30"/>
                    </a:cubicBezTo>
                    <a:cubicBezTo>
                      <a:pt x="113" y="92"/>
                      <a:pt x="113" y="92"/>
                      <a:pt x="113" y="92"/>
                    </a:cubicBezTo>
                    <a:cubicBezTo>
                      <a:pt x="88" y="66"/>
                      <a:pt x="64" y="40"/>
                      <a:pt x="39" y="14"/>
                    </a:cubicBezTo>
                    <a:cubicBezTo>
                      <a:pt x="25" y="0"/>
                      <a:pt x="0" y="11"/>
                      <a:pt x="0" y="30"/>
                    </a:cubicBezTo>
                    <a:cubicBezTo>
                      <a:pt x="0" y="149"/>
                      <a:pt x="0" y="149"/>
                      <a:pt x="0" y="149"/>
                    </a:cubicBezTo>
                    <a:cubicBezTo>
                      <a:pt x="0" y="178"/>
                      <a:pt x="46" y="178"/>
                      <a:pt x="46"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393"/>
              <p:cNvSpPr/>
              <p:nvPr/>
            </p:nvSpPr>
            <p:spPr bwMode="auto">
              <a:xfrm>
                <a:off x="14008101" y="7434263"/>
                <a:ext cx="1903413" cy="111125"/>
              </a:xfrm>
              <a:custGeom>
                <a:avLst/>
                <a:gdLst>
                  <a:gd name="T0" fmla="*/ 30 w 768"/>
                  <a:gd name="T1" fmla="*/ 45 h 45"/>
                  <a:gd name="T2" fmla="*/ 739 w 768"/>
                  <a:gd name="T3" fmla="*/ 45 h 45"/>
                  <a:gd name="T4" fmla="*/ 739 w 768"/>
                  <a:gd name="T5" fmla="*/ 0 h 45"/>
                  <a:gd name="T6" fmla="*/ 30 w 768"/>
                  <a:gd name="T7" fmla="*/ 0 h 45"/>
                  <a:gd name="T8" fmla="*/ 30 w 768"/>
                  <a:gd name="T9" fmla="*/ 45 h 45"/>
                </a:gdLst>
                <a:ahLst/>
                <a:cxnLst>
                  <a:cxn ang="0">
                    <a:pos x="T0" y="T1"/>
                  </a:cxn>
                  <a:cxn ang="0">
                    <a:pos x="T2" y="T3"/>
                  </a:cxn>
                  <a:cxn ang="0">
                    <a:pos x="T4" y="T5"/>
                  </a:cxn>
                  <a:cxn ang="0">
                    <a:pos x="T6" y="T7"/>
                  </a:cxn>
                  <a:cxn ang="0">
                    <a:pos x="T8" y="T9"/>
                  </a:cxn>
                </a:cxnLst>
                <a:rect l="0" t="0" r="r" b="b"/>
                <a:pathLst>
                  <a:path w="768" h="45">
                    <a:moveTo>
                      <a:pt x="30" y="45"/>
                    </a:moveTo>
                    <a:cubicBezTo>
                      <a:pt x="739" y="45"/>
                      <a:pt x="739" y="45"/>
                      <a:pt x="739" y="45"/>
                    </a:cubicBezTo>
                    <a:cubicBezTo>
                      <a:pt x="768" y="45"/>
                      <a:pt x="768" y="0"/>
                      <a:pt x="739" y="0"/>
                    </a:cubicBezTo>
                    <a:cubicBezTo>
                      <a:pt x="30" y="0"/>
                      <a:pt x="30" y="0"/>
                      <a:pt x="30" y="0"/>
                    </a:cubicBezTo>
                    <a:cubicBezTo>
                      <a:pt x="0" y="0"/>
                      <a:pt x="0" y="45"/>
                      <a:pt x="3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394"/>
              <p:cNvSpPr/>
              <p:nvPr/>
            </p:nvSpPr>
            <p:spPr bwMode="auto">
              <a:xfrm>
                <a:off x="15533688" y="6888163"/>
                <a:ext cx="330200" cy="449263"/>
              </a:xfrm>
              <a:custGeom>
                <a:avLst/>
                <a:gdLst>
                  <a:gd name="T0" fmla="*/ 82 w 133"/>
                  <a:gd name="T1" fmla="*/ 125 h 182"/>
                  <a:gd name="T2" fmla="*/ 79 w 133"/>
                  <a:gd name="T3" fmla="*/ 127 h 182"/>
                  <a:gd name="T4" fmla="*/ 77 w 133"/>
                  <a:gd name="T5" fmla="*/ 128 h 182"/>
                  <a:gd name="T6" fmla="*/ 72 w 133"/>
                  <a:gd name="T7" fmla="*/ 129 h 182"/>
                  <a:gd name="T8" fmla="*/ 69 w 133"/>
                  <a:gd name="T9" fmla="*/ 130 h 182"/>
                  <a:gd name="T10" fmla="*/ 66 w 133"/>
                  <a:gd name="T11" fmla="*/ 130 h 182"/>
                  <a:gd name="T12" fmla="*/ 59 w 133"/>
                  <a:gd name="T13" fmla="*/ 130 h 182"/>
                  <a:gd name="T14" fmla="*/ 38 w 133"/>
                  <a:gd name="T15" fmla="*/ 120 h 182"/>
                  <a:gd name="T16" fmla="*/ 7 w 133"/>
                  <a:gd name="T17" fmla="*/ 128 h 182"/>
                  <a:gd name="T18" fmla="*/ 15 w 133"/>
                  <a:gd name="T19" fmla="*/ 159 h 182"/>
                  <a:gd name="T20" fmla="*/ 107 w 133"/>
                  <a:gd name="T21" fmla="*/ 163 h 182"/>
                  <a:gd name="T22" fmla="*/ 114 w 133"/>
                  <a:gd name="T23" fmla="*/ 90 h 182"/>
                  <a:gd name="T24" fmla="*/ 71 w 133"/>
                  <a:gd name="T25" fmla="*/ 67 h 182"/>
                  <a:gd name="T26" fmla="*/ 54 w 133"/>
                  <a:gd name="T27" fmla="*/ 59 h 182"/>
                  <a:gd name="T28" fmla="*/ 53 w 133"/>
                  <a:gd name="T29" fmla="*/ 58 h 182"/>
                  <a:gd name="T30" fmla="*/ 52 w 133"/>
                  <a:gd name="T31" fmla="*/ 57 h 182"/>
                  <a:gd name="T32" fmla="*/ 53 w 133"/>
                  <a:gd name="T33" fmla="*/ 56 h 182"/>
                  <a:gd name="T34" fmla="*/ 55 w 133"/>
                  <a:gd name="T35" fmla="*/ 54 h 182"/>
                  <a:gd name="T36" fmla="*/ 59 w 133"/>
                  <a:gd name="T37" fmla="*/ 53 h 182"/>
                  <a:gd name="T38" fmla="*/ 74 w 133"/>
                  <a:gd name="T39" fmla="*/ 52 h 182"/>
                  <a:gd name="T40" fmla="*/ 76 w 133"/>
                  <a:gd name="T41" fmla="*/ 52 h 182"/>
                  <a:gd name="T42" fmla="*/ 81 w 133"/>
                  <a:gd name="T43" fmla="*/ 54 h 182"/>
                  <a:gd name="T44" fmla="*/ 90 w 133"/>
                  <a:gd name="T45" fmla="*/ 59 h 182"/>
                  <a:gd name="T46" fmla="*/ 121 w 133"/>
                  <a:gd name="T47" fmla="*/ 51 h 182"/>
                  <a:gd name="T48" fmla="*/ 113 w 133"/>
                  <a:gd name="T49" fmla="*/ 20 h 182"/>
                  <a:gd name="T50" fmla="*/ 22 w 133"/>
                  <a:gd name="T51" fmla="*/ 22 h 182"/>
                  <a:gd name="T52" fmla="*/ 5 w 133"/>
                  <a:gd name="T53" fmla="*/ 57 h 182"/>
                  <a:gd name="T54" fmla="*/ 29 w 133"/>
                  <a:gd name="T55" fmla="*/ 97 h 182"/>
                  <a:gd name="T56" fmla="*/ 72 w 133"/>
                  <a:gd name="T57" fmla="*/ 115 h 182"/>
                  <a:gd name="T58" fmla="*/ 81 w 133"/>
                  <a:gd name="T59" fmla="*/ 120 h 182"/>
                  <a:gd name="T60" fmla="*/ 82 w 133"/>
                  <a:gd name="T61" fmla="*/ 122 h 182"/>
                  <a:gd name="T62" fmla="*/ 82 w 133"/>
                  <a:gd name="T63" fmla="*/ 122 h 182"/>
                  <a:gd name="T64" fmla="*/ 82 w 133"/>
                  <a:gd name="T65" fmla="*/ 122 h 182"/>
                  <a:gd name="T66" fmla="*/ 82 w 133"/>
                  <a:gd name="T67" fmla="*/ 123 h 182"/>
                  <a:gd name="T68" fmla="*/ 82 w 133"/>
                  <a:gd name="T69" fmla="*/ 125 h 182"/>
                  <a:gd name="T70" fmla="*/ 82 w 133"/>
                  <a:gd name="T71" fmla="*/ 125 h 182"/>
                  <a:gd name="T72" fmla="*/ 82 w 133"/>
                  <a:gd name="T73" fmla="*/ 12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82">
                    <a:moveTo>
                      <a:pt x="82" y="125"/>
                    </a:moveTo>
                    <a:cubicBezTo>
                      <a:pt x="81" y="126"/>
                      <a:pt x="80" y="127"/>
                      <a:pt x="79" y="127"/>
                    </a:cubicBezTo>
                    <a:cubicBezTo>
                      <a:pt x="78" y="127"/>
                      <a:pt x="78" y="128"/>
                      <a:pt x="77" y="128"/>
                    </a:cubicBezTo>
                    <a:cubicBezTo>
                      <a:pt x="75" y="128"/>
                      <a:pt x="74" y="129"/>
                      <a:pt x="72" y="129"/>
                    </a:cubicBezTo>
                    <a:cubicBezTo>
                      <a:pt x="70" y="130"/>
                      <a:pt x="69" y="130"/>
                      <a:pt x="69" y="130"/>
                    </a:cubicBezTo>
                    <a:cubicBezTo>
                      <a:pt x="68" y="130"/>
                      <a:pt x="67" y="130"/>
                      <a:pt x="66" y="130"/>
                    </a:cubicBezTo>
                    <a:cubicBezTo>
                      <a:pt x="62" y="130"/>
                      <a:pt x="62" y="130"/>
                      <a:pt x="59" y="130"/>
                    </a:cubicBezTo>
                    <a:cubicBezTo>
                      <a:pt x="51" y="128"/>
                      <a:pt x="44" y="125"/>
                      <a:pt x="38" y="120"/>
                    </a:cubicBezTo>
                    <a:cubicBezTo>
                      <a:pt x="28" y="112"/>
                      <a:pt x="13" y="118"/>
                      <a:pt x="7" y="128"/>
                    </a:cubicBezTo>
                    <a:cubicBezTo>
                      <a:pt x="0" y="139"/>
                      <a:pt x="5" y="151"/>
                      <a:pt x="15" y="159"/>
                    </a:cubicBezTo>
                    <a:cubicBezTo>
                      <a:pt x="41" y="178"/>
                      <a:pt x="80" y="182"/>
                      <a:pt x="107" y="163"/>
                    </a:cubicBezTo>
                    <a:cubicBezTo>
                      <a:pt x="133" y="145"/>
                      <a:pt x="133" y="113"/>
                      <a:pt x="114" y="90"/>
                    </a:cubicBezTo>
                    <a:cubicBezTo>
                      <a:pt x="104" y="77"/>
                      <a:pt x="86" y="72"/>
                      <a:pt x="71" y="67"/>
                    </a:cubicBezTo>
                    <a:cubicBezTo>
                      <a:pt x="65" y="65"/>
                      <a:pt x="60" y="62"/>
                      <a:pt x="54" y="59"/>
                    </a:cubicBezTo>
                    <a:cubicBezTo>
                      <a:pt x="54" y="59"/>
                      <a:pt x="53" y="58"/>
                      <a:pt x="53" y="58"/>
                    </a:cubicBezTo>
                    <a:cubicBezTo>
                      <a:pt x="53" y="58"/>
                      <a:pt x="52" y="57"/>
                      <a:pt x="52" y="57"/>
                    </a:cubicBezTo>
                    <a:cubicBezTo>
                      <a:pt x="52" y="56"/>
                      <a:pt x="52" y="56"/>
                      <a:pt x="53" y="56"/>
                    </a:cubicBezTo>
                    <a:cubicBezTo>
                      <a:pt x="53" y="55"/>
                      <a:pt x="54" y="55"/>
                      <a:pt x="55" y="54"/>
                    </a:cubicBezTo>
                    <a:cubicBezTo>
                      <a:pt x="54" y="55"/>
                      <a:pt x="59" y="53"/>
                      <a:pt x="59" y="53"/>
                    </a:cubicBezTo>
                    <a:cubicBezTo>
                      <a:pt x="66" y="51"/>
                      <a:pt x="67" y="51"/>
                      <a:pt x="74" y="52"/>
                    </a:cubicBezTo>
                    <a:cubicBezTo>
                      <a:pt x="73" y="52"/>
                      <a:pt x="74" y="52"/>
                      <a:pt x="76" y="52"/>
                    </a:cubicBezTo>
                    <a:cubicBezTo>
                      <a:pt x="78" y="52"/>
                      <a:pt x="80" y="53"/>
                      <a:pt x="81" y="54"/>
                    </a:cubicBezTo>
                    <a:cubicBezTo>
                      <a:pt x="83" y="54"/>
                      <a:pt x="88" y="57"/>
                      <a:pt x="90" y="59"/>
                    </a:cubicBezTo>
                    <a:cubicBezTo>
                      <a:pt x="100" y="67"/>
                      <a:pt x="116" y="61"/>
                      <a:pt x="121" y="51"/>
                    </a:cubicBezTo>
                    <a:cubicBezTo>
                      <a:pt x="128" y="40"/>
                      <a:pt x="123" y="27"/>
                      <a:pt x="113" y="20"/>
                    </a:cubicBezTo>
                    <a:cubicBezTo>
                      <a:pt x="86" y="0"/>
                      <a:pt x="48" y="2"/>
                      <a:pt x="22" y="22"/>
                    </a:cubicBezTo>
                    <a:cubicBezTo>
                      <a:pt x="11" y="31"/>
                      <a:pt x="4" y="43"/>
                      <a:pt x="5" y="57"/>
                    </a:cubicBezTo>
                    <a:cubicBezTo>
                      <a:pt x="6" y="74"/>
                      <a:pt x="16" y="87"/>
                      <a:pt x="29" y="97"/>
                    </a:cubicBezTo>
                    <a:cubicBezTo>
                      <a:pt x="42" y="106"/>
                      <a:pt x="58" y="109"/>
                      <a:pt x="72" y="115"/>
                    </a:cubicBezTo>
                    <a:cubicBezTo>
                      <a:pt x="75" y="116"/>
                      <a:pt x="78" y="118"/>
                      <a:pt x="81" y="120"/>
                    </a:cubicBezTo>
                    <a:cubicBezTo>
                      <a:pt x="77" y="118"/>
                      <a:pt x="81" y="122"/>
                      <a:pt x="82" y="122"/>
                    </a:cubicBezTo>
                    <a:cubicBezTo>
                      <a:pt x="82" y="122"/>
                      <a:pt x="82" y="122"/>
                      <a:pt x="82" y="122"/>
                    </a:cubicBezTo>
                    <a:cubicBezTo>
                      <a:pt x="82" y="122"/>
                      <a:pt x="82" y="122"/>
                      <a:pt x="82" y="122"/>
                    </a:cubicBezTo>
                    <a:cubicBezTo>
                      <a:pt x="82" y="123"/>
                      <a:pt x="82" y="123"/>
                      <a:pt x="82" y="123"/>
                    </a:cubicBezTo>
                    <a:cubicBezTo>
                      <a:pt x="82" y="124"/>
                      <a:pt x="82" y="124"/>
                      <a:pt x="82" y="125"/>
                    </a:cubicBezTo>
                    <a:cubicBezTo>
                      <a:pt x="82" y="125"/>
                      <a:pt x="82" y="125"/>
                      <a:pt x="82" y="125"/>
                    </a:cubicBezTo>
                    <a:cubicBezTo>
                      <a:pt x="82" y="125"/>
                      <a:pt x="82" y="125"/>
                      <a:pt x="82"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395"/>
              <p:cNvSpPr>
                <a:spLocks noEditPoints="1"/>
              </p:cNvSpPr>
              <p:nvPr/>
            </p:nvSpPr>
            <p:spPr bwMode="auto">
              <a:xfrm>
                <a:off x="13796963" y="6624638"/>
                <a:ext cx="2574925" cy="2403475"/>
              </a:xfrm>
              <a:custGeom>
                <a:avLst/>
                <a:gdLst>
                  <a:gd name="T0" fmla="*/ 48 w 1039"/>
                  <a:gd name="T1" fmla="*/ 0 h 971"/>
                  <a:gd name="T2" fmla="*/ 486 w 1039"/>
                  <a:gd name="T3" fmla="*/ 752 h 971"/>
                  <a:gd name="T4" fmla="*/ 1039 w 1039"/>
                  <a:gd name="T5" fmla="*/ 690 h 971"/>
                  <a:gd name="T6" fmla="*/ 774 w 1039"/>
                  <a:gd name="T7" fmla="*/ 818 h 971"/>
                  <a:gd name="T8" fmla="*/ 752 w 1039"/>
                  <a:gd name="T9" fmla="*/ 834 h 971"/>
                  <a:gd name="T10" fmla="*/ 738 w 1039"/>
                  <a:gd name="T11" fmla="*/ 808 h 971"/>
                  <a:gd name="T12" fmla="*/ 744 w 1039"/>
                  <a:gd name="T13" fmla="*/ 791 h 971"/>
                  <a:gd name="T14" fmla="*/ 727 w 1039"/>
                  <a:gd name="T15" fmla="*/ 736 h 971"/>
                  <a:gd name="T16" fmla="*/ 649 w 1039"/>
                  <a:gd name="T17" fmla="*/ 698 h 971"/>
                  <a:gd name="T18" fmla="*/ 647 w 1039"/>
                  <a:gd name="T19" fmla="*/ 645 h 971"/>
                  <a:gd name="T20" fmla="*/ 676 w 1039"/>
                  <a:gd name="T21" fmla="*/ 619 h 971"/>
                  <a:gd name="T22" fmla="*/ 693 w 1039"/>
                  <a:gd name="T23" fmla="*/ 617 h 971"/>
                  <a:gd name="T24" fmla="*/ 785 w 1039"/>
                  <a:gd name="T25" fmla="*/ 633 h 971"/>
                  <a:gd name="T26" fmla="*/ 803 w 1039"/>
                  <a:gd name="T27" fmla="*/ 669 h 971"/>
                  <a:gd name="T28" fmla="*/ 816 w 1039"/>
                  <a:gd name="T29" fmla="*/ 726 h 971"/>
                  <a:gd name="T30" fmla="*/ 647 w 1039"/>
                  <a:gd name="T31" fmla="*/ 698 h 971"/>
                  <a:gd name="T32" fmla="*/ 647 w 1039"/>
                  <a:gd name="T33" fmla="*/ 698 h 971"/>
                  <a:gd name="T34" fmla="*/ 646 w 1039"/>
                  <a:gd name="T35" fmla="*/ 697 h 971"/>
                  <a:gd name="T36" fmla="*/ 798 w 1039"/>
                  <a:gd name="T37" fmla="*/ 535 h 971"/>
                  <a:gd name="T38" fmla="*/ 795 w 1039"/>
                  <a:gd name="T39" fmla="*/ 509 h 971"/>
                  <a:gd name="T40" fmla="*/ 845 w 1039"/>
                  <a:gd name="T41" fmla="*/ 489 h 971"/>
                  <a:gd name="T42" fmla="*/ 905 w 1039"/>
                  <a:gd name="T43" fmla="*/ 534 h 971"/>
                  <a:gd name="T44" fmla="*/ 896 w 1039"/>
                  <a:gd name="T45" fmla="*/ 571 h 971"/>
                  <a:gd name="T46" fmla="*/ 862 w 1039"/>
                  <a:gd name="T47" fmla="*/ 600 h 971"/>
                  <a:gd name="T48" fmla="*/ 841 w 1039"/>
                  <a:gd name="T49" fmla="*/ 603 h 971"/>
                  <a:gd name="T50" fmla="*/ 492 w 1039"/>
                  <a:gd name="T51" fmla="*/ 605 h 971"/>
                  <a:gd name="T52" fmla="*/ 482 w 1039"/>
                  <a:gd name="T53" fmla="*/ 651 h 971"/>
                  <a:gd name="T54" fmla="*/ 46 w 1039"/>
                  <a:gd name="T55" fmla="*/ 705 h 971"/>
                  <a:gd name="T56" fmla="*/ 45 w 1039"/>
                  <a:gd name="T57" fmla="*/ 48 h 971"/>
                  <a:gd name="T58" fmla="*/ 892 w 1039"/>
                  <a:gd name="T59" fmla="*/ 444 h 971"/>
                  <a:gd name="T60" fmla="*/ 335 w 1039"/>
                  <a:gd name="T61" fmla="*/ 560 h 971"/>
                  <a:gd name="T62" fmla="*/ 769 w 1039"/>
                  <a:gd name="T63" fmla="*/ 924 h 971"/>
                  <a:gd name="T64" fmla="*/ 545 w 1039"/>
                  <a:gd name="T65" fmla="*/ 592 h 971"/>
                  <a:gd name="T66" fmla="*/ 618 w 1039"/>
                  <a:gd name="T67" fmla="*/ 502 h 971"/>
                  <a:gd name="T68" fmla="*/ 731 w 1039"/>
                  <a:gd name="T69" fmla="*/ 560 h 971"/>
                  <a:gd name="T70" fmla="*/ 770 w 1039"/>
                  <a:gd name="T71" fmla="*/ 572 h 971"/>
                  <a:gd name="T72" fmla="*/ 771 w 1039"/>
                  <a:gd name="T73" fmla="*/ 583 h 971"/>
                  <a:gd name="T74" fmla="*/ 763 w 1039"/>
                  <a:gd name="T75" fmla="*/ 593 h 971"/>
                  <a:gd name="T76" fmla="*/ 740 w 1039"/>
                  <a:gd name="T77" fmla="*/ 592 h 971"/>
                  <a:gd name="T78" fmla="*/ 649 w 1039"/>
                  <a:gd name="T79" fmla="*/ 581 h 971"/>
                  <a:gd name="T80" fmla="*/ 674 w 1039"/>
                  <a:gd name="T81" fmla="*/ 739 h 971"/>
                  <a:gd name="T82" fmla="*/ 684 w 1039"/>
                  <a:gd name="T83" fmla="*/ 752 h 971"/>
                  <a:gd name="T84" fmla="*/ 700 w 1039"/>
                  <a:gd name="T85" fmla="*/ 779 h 971"/>
                  <a:gd name="T86" fmla="*/ 817 w 1039"/>
                  <a:gd name="T87" fmla="*/ 835 h 971"/>
                  <a:gd name="T88" fmla="*/ 856 w 1039"/>
                  <a:gd name="T89" fmla="*/ 777 h 971"/>
                  <a:gd name="T90" fmla="*/ 886 w 1039"/>
                  <a:gd name="T91" fmla="*/ 676 h 971"/>
                  <a:gd name="T92" fmla="*/ 862 w 1039"/>
                  <a:gd name="T93" fmla="*/ 645 h 971"/>
                  <a:gd name="T94" fmla="*/ 949 w 1039"/>
                  <a:gd name="T95" fmla="*/ 554 h 971"/>
                  <a:gd name="T96" fmla="*/ 765 w 1039"/>
                  <a:gd name="T97" fmla="*/ 530 h 971"/>
                  <a:gd name="T98" fmla="*/ 757 w 1039"/>
                  <a:gd name="T99" fmla="*/ 524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9" h="971">
                    <a:moveTo>
                      <a:pt x="937" y="475"/>
                    </a:moveTo>
                    <a:cubicBezTo>
                      <a:pt x="937" y="51"/>
                      <a:pt x="937" y="51"/>
                      <a:pt x="937" y="51"/>
                    </a:cubicBezTo>
                    <a:cubicBezTo>
                      <a:pt x="937" y="23"/>
                      <a:pt x="917" y="0"/>
                      <a:pt x="889" y="0"/>
                    </a:cubicBezTo>
                    <a:cubicBezTo>
                      <a:pt x="48" y="0"/>
                      <a:pt x="48" y="0"/>
                      <a:pt x="48" y="0"/>
                    </a:cubicBezTo>
                    <a:cubicBezTo>
                      <a:pt x="20" y="0"/>
                      <a:pt x="0" y="23"/>
                      <a:pt x="0" y="50"/>
                    </a:cubicBezTo>
                    <a:cubicBezTo>
                      <a:pt x="0" y="703"/>
                      <a:pt x="0" y="703"/>
                      <a:pt x="0" y="703"/>
                    </a:cubicBezTo>
                    <a:cubicBezTo>
                      <a:pt x="0" y="732"/>
                      <a:pt x="24" y="752"/>
                      <a:pt x="52" y="752"/>
                    </a:cubicBezTo>
                    <a:cubicBezTo>
                      <a:pt x="486" y="752"/>
                      <a:pt x="486" y="752"/>
                      <a:pt x="486" y="752"/>
                    </a:cubicBezTo>
                    <a:cubicBezTo>
                      <a:pt x="495" y="790"/>
                      <a:pt x="511" y="826"/>
                      <a:pt x="535" y="857"/>
                    </a:cubicBezTo>
                    <a:cubicBezTo>
                      <a:pt x="589" y="929"/>
                      <a:pt x="674" y="971"/>
                      <a:pt x="764" y="970"/>
                    </a:cubicBezTo>
                    <a:cubicBezTo>
                      <a:pt x="854" y="968"/>
                      <a:pt x="937" y="922"/>
                      <a:pt x="989" y="849"/>
                    </a:cubicBezTo>
                    <a:cubicBezTo>
                      <a:pt x="1022" y="803"/>
                      <a:pt x="1038" y="746"/>
                      <a:pt x="1039" y="690"/>
                    </a:cubicBezTo>
                    <a:cubicBezTo>
                      <a:pt x="1038" y="606"/>
                      <a:pt x="1001" y="529"/>
                      <a:pt x="937" y="475"/>
                    </a:cubicBezTo>
                    <a:close/>
                    <a:moveTo>
                      <a:pt x="805" y="775"/>
                    </a:moveTo>
                    <a:cubicBezTo>
                      <a:pt x="798" y="778"/>
                      <a:pt x="792" y="781"/>
                      <a:pt x="786" y="787"/>
                    </a:cubicBezTo>
                    <a:cubicBezTo>
                      <a:pt x="778" y="795"/>
                      <a:pt x="776" y="807"/>
                      <a:pt x="774" y="818"/>
                    </a:cubicBezTo>
                    <a:cubicBezTo>
                      <a:pt x="774" y="820"/>
                      <a:pt x="773" y="823"/>
                      <a:pt x="772" y="825"/>
                    </a:cubicBezTo>
                    <a:cubicBezTo>
                      <a:pt x="772" y="824"/>
                      <a:pt x="771" y="827"/>
                      <a:pt x="772" y="826"/>
                    </a:cubicBezTo>
                    <a:cubicBezTo>
                      <a:pt x="769" y="829"/>
                      <a:pt x="766" y="831"/>
                      <a:pt x="763" y="832"/>
                    </a:cubicBezTo>
                    <a:cubicBezTo>
                      <a:pt x="758" y="834"/>
                      <a:pt x="756" y="834"/>
                      <a:pt x="752" y="834"/>
                    </a:cubicBezTo>
                    <a:cubicBezTo>
                      <a:pt x="751" y="834"/>
                      <a:pt x="751" y="834"/>
                      <a:pt x="750" y="833"/>
                    </a:cubicBezTo>
                    <a:cubicBezTo>
                      <a:pt x="750" y="833"/>
                      <a:pt x="748" y="829"/>
                      <a:pt x="748" y="829"/>
                    </a:cubicBezTo>
                    <a:cubicBezTo>
                      <a:pt x="746" y="827"/>
                      <a:pt x="745" y="825"/>
                      <a:pt x="744" y="822"/>
                    </a:cubicBezTo>
                    <a:cubicBezTo>
                      <a:pt x="741" y="817"/>
                      <a:pt x="739" y="811"/>
                      <a:pt x="738" y="808"/>
                    </a:cubicBezTo>
                    <a:cubicBezTo>
                      <a:pt x="739" y="811"/>
                      <a:pt x="738" y="805"/>
                      <a:pt x="738" y="807"/>
                    </a:cubicBezTo>
                    <a:cubicBezTo>
                      <a:pt x="738" y="805"/>
                      <a:pt x="739" y="803"/>
                      <a:pt x="740" y="801"/>
                    </a:cubicBezTo>
                    <a:cubicBezTo>
                      <a:pt x="738" y="804"/>
                      <a:pt x="741" y="797"/>
                      <a:pt x="741" y="797"/>
                    </a:cubicBezTo>
                    <a:cubicBezTo>
                      <a:pt x="742" y="795"/>
                      <a:pt x="743" y="793"/>
                      <a:pt x="744" y="791"/>
                    </a:cubicBezTo>
                    <a:cubicBezTo>
                      <a:pt x="750" y="777"/>
                      <a:pt x="750" y="763"/>
                      <a:pt x="740" y="751"/>
                    </a:cubicBezTo>
                    <a:cubicBezTo>
                      <a:pt x="737" y="747"/>
                      <a:pt x="733" y="744"/>
                      <a:pt x="730" y="742"/>
                    </a:cubicBezTo>
                    <a:cubicBezTo>
                      <a:pt x="729" y="741"/>
                      <a:pt x="728" y="740"/>
                      <a:pt x="728" y="740"/>
                    </a:cubicBezTo>
                    <a:cubicBezTo>
                      <a:pt x="728" y="739"/>
                      <a:pt x="727" y="737"/>
                      <a:pt x="727" y="736"/>
                    </a:cubicBezTo>
                    <a:cubicBezTo>
                      <a:pt x="722" y="723"/>
                      <a:pt x="714" y="713"/>
                      <a:pt x="705" y="702"/>
                    </a:cubicBezTo>
                    <a:cubicBezTo>
                      <a:pt x="692" y="685"/>
                      <a:pt x="668" y="694"/>
                      <a:pt x="650" y="698"/>
                    </a:cubicBezTo>
                    <a:cubicBezTo>
                      <a:pt x="650" y="698"/>
                      <a:pt x="650" y="698"/>
                      <a:pt x="650" y="698"/>
                    </a:cubicBezTo>
                    <a:cubicBezTo>
                      <a:pt x="650" y="698"/>
                      <a:pt x="649" y="698"/>
                      <a:pt x="649" y="698"/>
                    </a:cubicBezTo>
                    <a:cubicBezTo>
                      <a:pt x="648" y="698"/>
                      <a:pt x="648" y="698"/>
                      <a:pt x="647" y="698"/>
                    </a:cubicBezTo>
                    <a:cubicBezTo>
                      <a:pt x="647" y="697"/>
                      <a:pt x="645" y="696"/>
                      <a:pt x="646" y="697"/>
                    </a:cubicBezTo>
                    <a:cubicBezTo>
                      <a:pt x="641" y="690"/>
                      <a:pt x="641" y="682"/>
                      <a:pt x="641" y="672"/>
                    </a:cubicBezTo>
                    <a:cubicBezTo>
                      <a:pt x="642" y="664"/>
                      <a:pt x="644" y="654"/>
                      <a:pt x="647" y="645"/>
                    </a:cubicBezTo>
                    <a:cubicBezTo>
                      <a:pt x="649" y="640"/>
                      <a:pt x="649" y="642"/>
                      <a:pt x="651" y="636"/>
                    </a:cubicBezTo>
                    <a:cubicBezTo>
                      <a:pt x="652" y="634"/>
                      <a:pt x="653" y="633"/>
                      <a:pt x="654" y="631"/>
                    </a:cubicBezTo>
                    <a:cubicBezTo>
                      <a:pt x="655" y="631"/>
                      <a:pt x="656" y="630"/>
                      <a:pt x="657" y="629"/>
                    </a:cubicBezTo>
                    <a:cubicBezTo>
                      <a:pt x="660" y="626"/>
                      <a:pt x="669" y="621"/>
                      <a:pt x="676" y="619"/>
                    </a:cubicBezTo>
                    <a:cubicBezTo>
                      <a:pt x="678" y="618"/>
                      <a:pt x="680" y="618"/>
                      <a:pt x="683" y="617"/>
                    </a:cubicBezTo>
                    <a:cubicBezTo>
                      <a:pt x="683" y="617"/>
                      <a:pt x="686" y="617"/>
                      <a:pt x="687" y="617"/>
                    </a:cubicBezTo>
                    <a:cubicBezTo>
                      <a:pt x="689" y="617"/>
                      <a:pt x="691" y="617"/>
                      <a:pt x="693" y="617"/>
                    </a:cubicBezTo>
                    <a:cubicBezTo>
                      <a:pt x="693" y="617"/>
                      <a:pt x="693" y="617"/>
                      <a:pt x="693" y="617"/>
                    </a:cubicBezTo>
                    <a:cubicBezTo>
                      <a:pt x="694" y="617"/>
                      <a:pt x="695" y="617"/>
                      <a:pt x="694" y="617"/>
                    </a:cubicBezTo>
                    <a:cubicBezTo>
                      <a:pt x="702" y="621"/>
                      <a:pt x="708" y="627"/>
                      <a:pt x="715" y="631"/>
                    </a:cubicBezTo>
                    <a:cubicBezTo>
                      <a:pt x="727" y="637"/>
                      <a:pt x="740" y="639"/>
                      <a:pt x="753" y="640"/>
                    </a:cubicBezTo>
                    <a:cubicBezTo>
                      <a:pt x="765" y="640"/>
                      <a:pt x="776" y="638"/>
                      <a:pt x="785" y="633"/>
                    </a:cubicBezTo>
                    <a:cubicBezTo>
                      <a:pt x="782" y="643"/>
                      <a:pt x="786" y="656"/>
                      <a:pt x="793" y="663"/>
                    </a:cubicBezTo>
                    <a:cubicBezTo>
                      <a:pt x="796" y="666"/>
                      <a:pt x="799" y="668"/>
                      <a:pt x="802" y="669"/>
                    </a:cubicBezTo>
                    <a:cubicBezTo>
                      <a:pt x="802" y="670"/>
                      <a:pt x="803" y="670"/>
                      <a:pt x="803" y="669"/>
                    </a:cubicBezTo>
                    <a:cubicBezTo>
                      <a:pt x="803" y="669"/>
                      <a:pt x="803" y="669"/>
                      <a:pt x="803" y="669"/>
                    </a:cubicBezTo>
                    <a:cubicBezTo>
                      <a:pt x="805" y="683"/>
                      <a:pt x="809" y="691"/>
                      <a:pt x="821" y="699"/>
                    </a:cubicBezTo>
                    <a:cubicBezTo>
                      <a:pt x="826" y="703"/>
                      <a:pt x="832" y="704"/>
                      <a:pt x="838" y="704"/>
                    </a:cubicBezTo>
                    <a:cubicBezTo>
                      <a:pt x="837" y="705"/>
                      <a:pt x="836" y="706"/>
                      <a:pt x="836" y="707"/>
                    </a:cubicBezTo>
                    <a:cubicBezTo>
                      <a:pt x="829" y="713"/>
                      <a:pt x="823" y="720"/>
                      <a:pt x="816" y="726"/>
                    </a:cubicBezTo>
                    <a:cubicBezTo>
                      <a:pt x="803" y="740"/>
                      <a:pt x="797" y="759"/>
                      <a:pt x="805" y="775"/>
                    </a:cubicBezTo>
                    <a:close/>
                    <a:moveTo>
                      <a:pt x="674" y="735"/>
                    </a:moveTo>
                    <a:cubicBezTo>
                      <a:pt x="672" y="734"/>
                      <a:pt x="672" y="733"/>
                      <a:pt x="674" y="735"/>
                    </a:cubicBezTo>
                    <a:close/>
                    <a:moveTo>
                      <a:pt x="647" y="698"/>
                    </a:moveTo>
                    <a:cubicBezTo>
                      <a:pt x="646" y="698"/>
                      <a:pt x="646" y="698"/>
                      <a:pt x="646" y="698"/>
                    </a:cubicBezTo>
                    <a:cubicBezTo>
                      <a:pt x="646" y="698"/>
                      <a:pt x="646" y="698"/>
                      <a:pt x="646" y="698"/>
                    </a:cubicBezTo>
                    <a:cubicBezTo>
                      <a:pt x="646" y="698"/>
                      <a:pt x="646" y="698"/>
                      <a:pt x="646" y="698"/>
                    </a:cubicBezTo>
                    <a:cubicBezTo>
                      <a:pt x="646" y="698"/>
                      <a:pt x="647" y="698"/>
                      <a:pt x="647" y="698"/>
                    </a:cubicBezTo>
                    <a:close/>
                    <a:moveTo>
                      <a:pt x="646" y="697"/>
                    </a:moveTo>
                    <a:cubicBezTo>
                      <a:pt x="646" y="697"/>
                      <a:pt x="646" y="697"/>
                      <a:pt x="646" y="697"/>
                    </a:cubicBezTo>
                    <a:cubicBezTo>
                      <a:pt x="646" y="697"/>
                      <a:pt x="646" y="697"/>
                      <a:pt x="645" y="697"/>
                    </a:cubicBezTo>
                    <a:cubicBezTo>
                      <a:pt x="646" y="697"/>
                      <a:pt x="646" y="697"/>
                      <a:pt x="646" y="697"/>
                    </a:cubicBezTo>
                    <a:close/>
                    <a:moveTo>
                      <a:pt x="812" y="608"/>
                    </a:moveTo>
                    <a:cubicBezTo>
                      <a:pt x="811" y="608"/>
                      <a:pt x="810" y="609"/>
                      <a:pt x="809" y="609"/>
                    </a:cubicBezTo>
                    <a:cubicBezTo>
                      <a:pt x="810" y="607"/>
                      <a:pt x="812" y="604"/>
                      <a:pt x="813" y="601"/>
                    </a:cubicBezTo>
                    <a:cubicBezTo>
                      <a:pt x="821" y="580"/>
                      <a:pt x="816" y="550"/>
                      <a:pt x="798" y="535"/>
                    </a:cubicBezTo>
                    <a:cubicBezTo>
                      <a:pt x="790" y="528"/>
                      <a:pt x="780" y="525"/>
                      <a:pt x="770" y="524"/>
                    </a:cubicBezTo>
                    <a:cubicBezTo>
                      <a:pt x="770" y="524"/>
                      <a:pt x="770" y="523"/>
                      <a:pt x="771" y="523"/>
                    </a:cubicBezTo>
                    <a:cubicBezTo>
                      <a:pt x="770" y="524"/>
                      <a:pt x="774" y="521"/>
                      <a:pt x="775" y="520"/>
                    </a:cubicBezTo>
                    <a:cubicBezTo>
                      <a:pt x="781" y="516"/>
                      <a:pt x="788" y="512"/>
                      <a:pt x="795" y="509"/>
                    </a:cubicBezTo>
                    <a:cubicBezTo>
                      <a:pt x="798" y="507"/>
                      <a:pt x="802" y="505"/>
                      <a:pt x="805" y="504"/>
                    </a:cubicBezTo>
                    <a:cubicBezTo>
                      <a:pt x="807" y="503"/>
                      <a:pt x="808" y="503"/>
                      <a:pt x="809" y="502"/>
                    </a:cubicBezTo>
                    <a:cubicBezTo>
                      <a:pt x="809" y="502"/>
                      <a:pt x="813" y="500"/>
                      <a:pt x="814" y="500"/>
                    </a:cubicBezTo>
                    <a:cubicBezTo>
                      <a:pt x="824" y="496"/>
                      <a:pt x="834" y="492"/>
                      <a:pt x="845" y="489"/>
                    </a:cubicBezTo>
                    <a:cubicBezTo>
                      <a:pt x="845" y="489"/>
                      <a:pt x="846" y="489"/>
                      <a:pt x="847" y="489"/>
                    </a:cubicBezTo>
                    <a:cubicBezTo>
                      <a:pt x="853" y="487"/>
                      <a:pt x="858" y="483"/>
                      <a:pt x="860" y="478"/>
                    </a:cubicBezTo>
                    <a:cubicBezTo>
                      <a:pt x="880" y="487"/>
                      <a:pt x="899" y="500"/>
                      <a:pt x="915" y="515"/>
                    </a:cubicBezTo>
                    <a:cubicBezTo>
                      <a:pt x="909" y="518"/>
                      <a:pt x="904" y="525"/>
                      <a:pt x="905" y="534"/>
                    </a:cubicBezTo>
                    <a:cubicBezTo>
                      <a:pt x="905" y="540"/>
                      <a:pt x="904" y="547"/>
                      <a:pt x="904" y="553"/>
                    </a:cubicBezTo>
                    <a:cubicBezTo>
                      <a:pt x="903" y="555"/>
                      <a:pt x="903" y="557"/>
                      <a:pt x="902" y="561"/>
                    </a:cubicBezTo>
                    <a:cubicBezTo>
                      <a:pt x="902" y="561"/>
                      <a:pt x="901" y="563"/>
                      <a:pt x="901" y="564"/>
                    </a:cubicBezTo>
                    <a:cubicBezTo>
                      <a:pt x="900" y="566"/>
                      <a:pt x="898" y="569"/>
                      <a:pt x="896" y="571"/>
                    </a:cubicBezTo>
                    <a:cubicBezTo>
                      <a:pt x="893" y="576"/>
                      <a:pt x="883" y="586"/>
                      <a:pt x="877" y="592"/>
                    </a:cubicBezTo>
                    <a:cubicBezTo>
                      <a:pt x="873" y="595"/>
                      <a:pt x="873" y="595"/>
                      <a:pt x="869" y="598"/>
                    </a:cubicBezTo>
                    <a:cubicBezTo>
                      <a:pt x="869" y="598"/>
                      <a:pt x="869" y="598"/>
                      <a:pt x="869" y="598"/>
                    </a:cubicBezTo>
                    <a:cubicBezTo>
                      <a:pt x="866" y="599"/>
                      <a:pt x="864" y="599"/>
                      <a:pt x="862" y="600"/>
                    </a:cubicBezTo>
                    <a:cubicBezTo>
                      <a:pt x="858" y="600"/>
                      <a:pt x="854" y="601"/>
                      <a:pt x="850" y="602"/>
                    </a:cubicBezTo>
                    <a:cubicBezTo>
                      <a:pt x="850" y="602"/>
                      <a:pt x="849" y="602"/>
                      <a:pt x="849" y="602"/>
                    </a:cubicBezTo>
                    <a:cubicBezTo>
                      <a:pt x="849" y="602"/>
                      <a:pt x="848" y="602"/>
                      <a:pt x="848" y="602"/>
                    </a:cubicBezTo>
                    <a:cubicBezTo>
                      <a:pt x="845" y="602"/>
                      <a:pt x="843" y="603"/>
                      <a:pt x="841" y="603"/>
                    </a:cubicBezTo>
                    <a:cubicBezTo>
                      <a:pt x="831" y="604"/>
                      <a:pt x="822" y="605"/>
                      <a:pt x="812" y="608"/>
                    </a:cubicBezTo>
                    <a:close/>
                    <a:moveTo>
                      <a:pt x="45" y="705"/>
                    </a:moveTo>
                    <a:cubicBezTo>
                      <a:pt x="45" y="705"/>
                      <a:pt x="45" y="705"/>
                      <a:pt x="45" y="705"/>
                    </a:cubicBezTo>
                    <a:close/>
                    <a:moveTo>
                      <a:pt x="492" y="605"/>
                    </a:moveTo>
                    <a:cubicBezTo>
                      <a:pt x="492" y="605"/>
                      <a:pt x="492" y="605"/>
                      <a:pt x="492" y="605"/>
                    </a:cubicBezTo>
                    <a:cubicBezTo>
                      <a:pt x="115" y="605"/>
                      <a:pt x="115" y="605"/>
                      <a:pt x="115" y="605"/>
                    </a:cubicBezTo>
                    <a:cubicBezTo>
                      <a:pt x="85" y="605"/>
                      <a:pt x="85" y="651"/>
                      <a:pt x="115" y="651"/>
                    </a:cubicBezTo>
                    <a:cubicBezTo>
                      <a:pt x="482" y="651"/>
                      <a:pt x="482" y="651"/>
                      <a:pt x="482" y="651"/>
                    </a:cubicBezTo>
                    <a:cubicBezTo>
                      <a:pt x="479" y="669"/>
                      <a:pt x="478" y="688"/>
                      <a:pt x="479" y="706"/>
                    </a:cubicBezTo>
                    <a:cubicBezTo>
                      <a:pt x="48" y="706"/>
                      <a:pt x="48" y="706"/>
                      <a:pt x="48" y="706"/>
                    </a:cubicBezTo>
                    <a:cubicBezTo>
                      <a:pt x="51" y="706"/>
                      <a:pt x="44" y="705"/>
                      <a:pt x="47" y="706"/>
                    </a:cubicBezTo>
                    <a:cubicBezTo>
                      <a:pt x="46" y="706"/>
                      <a:pt x="46" y="706"/>
                      <a:pt x="46" y="705"/>
                    </a:cubicBezTo>
                    <a:cubicBezTo>
                      <a:pt x="45" y="705"/>
                      <a:pt x="45" y="705"/>
                      <a:pt x="45" y="705"/>
                    </a:cubicBezTo>
                    <a:cubicBezTo>
                      <a:pt x="45" y="705"/>
                      <a:pt x="45" y="704"/>
                      <a:pt x="45" y="702"/>
                    </a:cubicBezTo>
                    <a:cubicBezTo>
                      <a:pt x="45" y="704"/>
                      <a:pt x="45" y="703"/>
                      <a:pt x="45" y="702"/>
                    </a:cubicBezTo>
                    <a:cubicBezTo>
                      <a:pt x="45" y="48"/>
                      <a:pt x="45" y="48"/>
                      <a:pt x="45" y="48"/>
                    </a:cubicBezTo>
                    <a:cubicBezTo>
                      <a:pt x="45" y="46"/>
                      <a:pt x="46" y="45"/>
                      <a:pt x="48" y="45"/>
                    </a:cubicBezTo>
                    <a:cubicBezTo>
                      <a:pt x="889" y="45"/>
                      <a:pt x="889" y="45"/>
                      <a:pt x="889" y="45"/>
                    </a:cubicBezTo>
                    <a:cubicBezTo>
                      <a:pt x="891" y="45"/>
                      <a:pt x="892" y="46"/>
                      <a:pt x="892" y="48"/>
                    </a:cubicBezTo>
                    <a:cubicBezTo>
                      <a:pt x="892" y="444"/>
                      <a:pt x="892" y="444"/>
                      <a:pt x="892" y="444"/>
                    </a:cubicBezTo>
                    <a:cubicBezTo>
                      <a:pt x="825" y="407"/>
                      <a:pt x="742" y="400"/>
                      <a:pt x="669" y="425"/>
                    </a:cubicBezTo>
                    <a:cubicBezTo>
                      <a:pt x="618" y="442"/>
                      <a:pt x="574" y="474"/>
                      <a:pt x="541" y="515"/>
                    </a:cubicBezTo>
                    <a:cubicBezTo>
                      <a:pt x="335" y="515"/>
                      <a:pt x="335" y="515"/>
                      <a:pt x="335" y="515"/>
                    </a:cubicBezTo>
                    <a:cubicBezTo>
                      <a:pt x="306" y="515"/>
                      <a:pt x="306" y="560"/>
                      <a:pt x="335" y="560"/>
                    </a:cubicBezTo>
                    <a:cubicBezTo>
                      <a:pt x="511" y="560"/>
                      <a:pt x="511" y="560"/>
                      <a:pt x="511" y="560"/>
                    </a:cubicBezTo>
                    <a:cubicBezTo>
                      <a:pt x="504" y="574"/>
                      <a:pt x="497" y="589"/>
                      <a:pt x="492" y="605"/>
                    </a:cubicBezTo>
                    <a:close/>
                    <a:moveTo>
                      <a:pt x="883" y="889"/>
                    </a:moveTo>
                    <a:cubicBezTo>
                      <a:pt x="848" y="911"/>
                      <a:pt x="809" y="922"/>
                      <a:pt x="769" y="924"/>
                    </a:cubicBezTo>
                    <a:cubicBezTo>
                      <a:pt x="728" y="926"/>
                      <a:pt x="688" y="917"/>
                      <a:pt x="652" y="899"/>
                    </a:cubicBezTo>
                    <a:cubicBezTo>
                      <a:pt x="617" y="881"/>
                      <a:pt x="587" y="854"/>
                      <a:pt x="565" y="822"/>
                    </a:cubicBezTo>
                    <a:cubicBezTo>
                      <a:pt x="542" y="789"/>
                      <a:pt x="528" y="750"/>
                      <a:pt x="525" y="711"/>
                    </a:cubicBezTo>
                    <a:cubicBezTo>
                      <a:pt x="522" y="670"/>
                      <a:pt x="529" y="628"/>
                      <a:pt x="545" y="592"/>
                    </a:cubicBezTo>
                    <a:cubicBezTo>
                      <a:pt x="550" y="583"/>
                      <a:pt x="555" y="574"/>
                      <a:pt x="560" y="566"/>
                    </a:cubicBezTo>
                    <a:cubicBezTo>
                      <a:pt x="565" y="557"/>
                      <a:pt x="571" y="548"/>
                      <a:pt x="576" y="542"/>
                    </a:cubicBezTo>
                    <a:cubicBezTo>
                      <a:pt x="583" y="535"/>
                      <a:pt x="589" y="528"/>
                      <a:pt x="597" y="521"/>
                    </a:cubicBezTo>
                    <a:cubicBezTo>
                      <a:pt x="604" y="514"/>
                      <a:pt x="612" y="507"/>
                      <a:pt x="618" y="502"/>
                    </a:cubicBezTo>
                    <a:cubicBezTo>
                      <a:pt x="671" y="463"/>
                      <a:pt x="734" y="449"/>
                      <a:pt x="796" y="459"/>
                    </a:cubicBezTo>
                    <a:cubicBezTo>
                      <a:pt x="786" y="463"/>
                      <a:pt x="776" y="467"/>
                      <a:pt x="767" y="472"/>
                    </a:cubicBezTo>
                    <a:cubicBezTo>
                      <a:pt x="751" y="480"/>
                      <a:pt x="738" y="490"/>
                      <a:pt x="727" y="504"/>
                    </a:cubicBezTo>
                    <a:cubicBezTo>
                      <a:pt x="716" y="520"/>
                      <a:pt x="716" y="547"/>
                      <a:pt x="731" y="560"/>
                    </a:cubicBezTo>
                    <a:cubicBezTo>
                      <a:pt x="739" y="567"/>
                      <a:pt x="749" y="569"/>
                      <a:pt x="759" y="569"/>
                    </a:cubicBezTo>
                    <a:cubicBezTo>
                      <a:pt x="761" y="569"/>
                      <a:pt x="764" y="569"/>
                      <a:pt x="766" y="569"/>
                    </a:cubicBezTo>
                    <a:cubicBezTo>
                      <a:pt x="766" y="569"/>
                      <a:pt x="767" y="569"/>
                      <a:pt x="768" y="570"/>
                    </a:cubicBezTo>
                    <a:cubicBezTo>
                      <a:pt x="768" y="570"/>
                      <a:pt x="769" y="571"/>
                      <a:pt x="770" y="572"/>
                    </a:cubicBezTo>
                    <a:cubicBezTo>
                      <a:pt x="770" y="572"/>
                      <a:pt x="770" y="574"/>
                      <a:pt x="771" y="575"/>
                    </a:cubicBezTo>
                    <a:cubicBezTo>
                      <a:pt x="771" y="576"/>
                      <a:pt x="771" y="579"/>
                      <a:pt x="771" y="580"/>
                    </a:cubicBezTo>
                    <a:cubicBezTo>
                      <a:pt x="771" y="580"/>
                      <a:pt x="771" y="581"/>
                      <a:pt x="771" y="581"/>
                    </a:cubicBezTo>
                    <a:cubicBezTo>
                      <a:pt x="771" y="582"/>
                      <a:pt x="771" y="582"/>
                      <a:pt x="771" y="583"/>
                    </a:cubicBezTo>
                    <a:cubicBezTo>
                      <a:pt x="771" y="583"/>
                      <a:pt x="769" y="587"/>
                      <a:pt x="770" y="587"/>
                    </a:cubicBezTo>
                    <a:cubicBezTo>
                      <a:pt x="769" y="588"/>
                      <a:pt x="768" y="589"/>
                      <a:pt x="767" y="591"/>
                    </a:cubicBezTo>
                    <a:cubicBezTo>
                      <a:pt x="768" y="589"/>
                      <a:pt x="767" y="591"/>
                      <a:pt x="765" y="592"/>
                    </a:cubicBezTo>
                    <a:cubicBezTo>
                      <a:pt x="766" y="591"/>
                      <a:pt x="759" y="595"/>
                      <a:pt x="763" y="593"/>
                    </a:cubicBezTo>
                    <a:cubicBezTo>
                      <a:pt x="762" y="594"/>
                      <a:pt x="762" y="594"/>
                      <a:pt x="761" y="594"/>
                    </a:cubicBezTo>
                    <a:cubicBezTo>
                      <a:pt x="761" y="594"/>
                      <a:pt x="760" y="594"/>
                      <a:pt x="759" y="594"/>
                    </a:cubicBezTo>
                    <a:cubicBezTo>
                      <a:pt x="756" y="594"/>
                      <a:pt x="753" y="594"/>
                      <a:pt x="750" y="594"/>
                    </a:cubicBezTo>
                    <a:cubicBezTo>
                      <a:pt x="747" y="594"/>
                      <a:pt x="744" y="593"/>
                      <a:pt x="740" y="592"/>
                    </a:cubicBezTo>
                    <a:cubicBezTo>
                      <a:pt x="741" y="592"/>
                      <a:pt x="736" y="590"/>
                      <a:pt x="736" y="590"/>
                    </a:cubicBezTo>
                    <a:cubicBezTo>
                      <a:pt x="734" y="589"/>
                      <a:pt x="732" y="588"/>
                      <a:pt x="730" y="587"/>
                    </a:cubicBezTo>
                    <a:cubicBezTo>
                      <a:pt x="726" y="584"/>
                      <a:pt x="722" y="581"/>
                      <a:pt x="717" y="578"/>
                    </a:cubicBezTo>
                    <a:cubicBezTo>
                      <a:pt x="697" y="565"/>
                      <a:pt x="668" y="572"/>
                      <a:pt x="649" y="581"/>
                    </a:cubicBezTo>
                    <a:cubicBezTo>
                      <a:pt x="628" y="591"/>
                      <a:pt x="615" y="606"/>
                      <a:pt x="606" y="626"/>
                    </a:cubicBezTo>
                    <a:cubicBezTo>
                      <a:pt x="597" y="649"/>
                      <a:pt x="594" y="672"/>
                      <a:pt x="598" y="696"/>
                    </a:cubicBezTo>
                    <a:cubicBezTo>
                      <a:pt x="602" y="722"/>
                      <a:pt x="620" y="742"/>
                      <a:pt x="647" y="743"/>
                    </a:cubicBezTo>
                    <a:cubicBezTo>
                      <a:pt x="656" y="744"/>
                      <a:pt x="665" y="741"/>
                      <a:pt x="674" y="739"/>
                    </a:cubicBezTo>
                    <a:cubicBezTo>
                      <a:pt x="675" y="738"/>
                      <a:pt x="676" y="738"/>
                      <a:pt x="676" y="738"/>
                    </a:cubicBezTo>
                    <a:cubicBezTo>
                      <a:pt x="679" y="742"/>
                      <a:pt x="681" y="745"/>
                      <a:pt x="683" y="749"/>
                    </a:cubicBezTo>
                    <a:cubicBezTo>
                      <a:pt x="684" y="750"/>
                      <a:pt x="684" y="750"/>
                      <a:pt x="684" y="750"/>
                    </a:cubicBezTo>
                    <a:cubicBezTo>
                      <a:pt x="684" y="750"/>
                      <a:pt x="684" y="751"/>
                      <a:pt x="684" y="752"/>
                    </a:cubicBezTo>
                    <a:cubicBezTo>
                      <a:pt x="686" y="755"/>
                      <a:pt x="687" y="759"/>
                      <a:pt x="688" y="762"/>
                    </a:cubicBezTo>
                    <a:cubicBezTo>
                      <a:pt x="691" y="767"/>
                      <a:pt x="695" y="771"/>
                      <a:pt x="700" y="775"/>
                    </a:cubicBezTo>
                    <a:cubicBezTo>
                      <a:pt x="700" y="775"/>
                      <a:pt x="701" y="776"/>
                      <a:pt x="701" y="776"/>
                    </a:cubicBezTo>
                    <a:cubicBezTo>
                      <a:pt x="701" y="777"/>
                      <a:pt x="700" y="778"/>
                      <a:pt x="700" y="779"/>
                    </a:cubicBezTo>
                    <a:cubicBezTo>
                      <a:pt x="697" y="784"/>
                      <a:pt x="695" y="790"/>
                      <a:pt x="694" y="796"/>
                    </a:cubicBezTo>
                    <a:cubicBezTo>
                      <a:pt x="690" y="812"/>
                      <a:pt x="696" y="824"/>
                      <a:pt x="702" y="838"/>
                    </a:cubicBezTo>
                    <a:cubicBezTo>
                      <a:pt x="711" y="861"/>
                      <a:pt x="727" y="882"/>
                      <a:pt x="755" y="880"/>
                    </a:cubicBezTo>
                    <a:cubicBezTo>
                      <a:pt x="784" y="877"/>
                      <a:pt x="808" y="862"/>
                      <a:pt x="817" y="835"/>
                    </a:cubicBezTo>
                    <a:cubicBezTo>
                      <a:pt x="818" y="830"/>
                      <a:pt x="819" y="826"/>
                      <a:pt x="820" y="822"/>
                    </a:cubicBezTo>
                    <a:cubicBezTo>
                      <a:pt x="820" y="820"/>
                      <a:pt x="820" y="819"/>
                      <a:pt x="821" y="817"/>
                    </a:cubicBezTo>
                    <a:cubicBezTo>
                      <a:pt x="827" y="814"/>
                      <a:pt x="834" y="812"/>
                      <a:pt x="840" y="808"/>
                    </a:cubicBezTo>
                    <a:cubicBezTo>
                      <a:pt x="850" y="801"/>
                      <a:pt x="857" y="790"/>
                      <a:pt x="856" y="777"/>
                    </a:cubicBezTo>
                    <a:cubicBezTo>
                      <a:pt x="855" y="770"/>
                      <a:pt x="853" y="764"/>
                      <a:pt x="849" y="758"/>
                    </a:cubicBezTo>
                    <a:cubicBezTo>
                      <a:pt x="849" y="757"/>
                      <a:pt x="850" y="756"/>
                      <a:pt x="851" y="756"/>
                    </a:cubicBezTo>
                    <a:cubicBezTo>
                      <a:pt x="858" y="749"/>
                      <a:pt x="864" y="743"/>
                      <a:pt x="871" y="736"/>
                    </a:cubicBezTo>
                    <a:cubicBezTo>
                      <a:pt x="887" y="718"/>
                      <a:pt x="896" y="700"/>
                      <a:pt x="886" y="676"/>
                    </a:cubicBezTo>
                    <a:cubicBezTo>
                      <a:pt x="881" y="665"/>
                      <a:pt x="867" y="660"/>
                      <a:pt x="856" y="659"/>
                    </a:cubicBezTo>
                    <a:cubicBezTo>
                      <a:pt x="853" y="659"/>
                      <a:pt x="850" y="659"/>
                      <a:pt x="847" y="659"/>
                    </a:cubicBezTo>
                    <a:cubicBezTo>
                      <a:pt x="846" y="655"/>
                      <a:pt x="845" y="651"/>
                      <a:pt x="843" y="648"/>
                    </a:cubicBezTo>
                    <a:cubicBezTo>
                      <a:pt x="850" y="647"/>
                      <a:pt x="856" y="646"/>
                      <a:pt x="862" y="645"/>
                    </a:cubicBezTo>
                    <a:cubicBezTo>
                      <a:pt x="869" y="644"/>
                      <a:pt x="877" y="643"/>
                      <a:pt x="884" y="640"/>
                    </a:cubicBezTo>
                    <a:cubicBezTo>
                      <a:pt x="895" y="636"/>
                      <a:pt x="904" y="628"/>
                      <a:pt x="912" y="620"/>
                    </a:cubicBezTo>
                    <a:cubicBezTo>
                      <a:pt x="925" y="608"/>
                      <a:pt x="939" y="593"/>
                      <a:pt x="945" y="577"/>
                    </a:cubicBezTo>
                    <a:cubicBezTo>
                      <a:pt x="947" y="570"/>
                      <a:pt x="949" y="562"/>
                      <a:pt x="949" y="554"/>
                    </a:cubicBezTo>
                    <a:cubicBezTo>
                      <a:pt x="970" y="583"/>
                      <a:pt x="984" y="616"/>
                      <a:pt x="990" y="652"/>
                    </a:cubicBezTo>
                    <a:cubicBezTo>
                      <a:pt x="992" y="663"/>
                      <a:pt x="993" y="676"/>
                      <a:pt x="993" y="690"/>
                    </a:cubicBezTo>
                    <a:cubicBezTo>
                      <a:pt x="993" y="771"/>
                      <a:pt x="951" y="846"/>
                      <a:pt x="883" y="889"/>
                    </a:cubicBezTo>
                    <a:close/>
                    <a:moveTo>
                      <a:pt x="765" y="530"/>
                    </a:moveTo>
                    <a:cubicBezTo>
                      <a:pt x="765" y="530"/>
                      <a:pt x="765" y="530"/>
                      <a:pt x="765" y="530"/>
                    </a:cubicBezTo>
                    <a:cubicBezTo>
                      <a:pt x="765" y="530"/>
                      <a:pt x="765" y="530"/>
                      <a:pt x="765" y="530"/>
                    </a:cubicBezTo>
                    <a:cubicBezTo>
                      <a:pt x="765" y="530"/>
                      <a:pt x="765" y="530"/>
                      <a:pt x="765" y="530"/>
                    </a:cubicBezTo>
                    <a:close/>
                    <a:moveTo>
                      <a:pt x="757" y="524"/>
                    </a:moveTo>
                    <a:cubicBezTo>
                      <a:pt x="755" y="523"/>
                      <a:pt x="753" y="523"/>
                      <a:pt x="757" y="5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 name="Freeform 396"/>
              <p:cNvSpPr/>
              <p:nvPr/>
            </p:nvSpPr>
            <p:spPr bwMode="auto">
              <a:xfrm>
                <a:off x="14520863" y="6902451"/>
                <a:ext cx="365125" cy="417513"/>
              </a:xfrm>
              <a:custGeom>
                <a:avLst/>
                <a:gdLst>
                  <a:gd name="T0" fmla="*/ 23 w 147"/>
                  <a:gd name="T1" fmla="*/ 169 h 169"/>
                  <a:gd name="T2" fmla="*/ 118 w 147"/>
                  <a:gd name="T3" fmla="*/ 169 h 169"/>
                  <a:gd name="T4" fmla="*/ 118 w 147"/>
                  <a:gd name="T5" fmla="*/ 124 h 169"/>
                  <a:gd name="T6" fmla="*/ 46 w 147"/>
                  <a:gd name="T7" fmla="*/ 124 h 169"/>
                  <a:gd name="T8" fmla="*/ 46 w 147"/>
                  <a:gd name="T9" fmla="*/ 107 h 169"/>
                  <a:gd name="T10" fmla="*/ 110 w 147"/>
                  <a:gd name="T11" fmla="*/ 107 h 169"/>
                  <a:gd name="T12" fmla="*/ 110 w 147"/>
                  <a:gd name="T13" fmla="*/ 62 h 169"/>
                  <a:gd name="T14" fmla="*/ 46 w 147"/>
                  <a:gd name="T15" fmla="*/ 62 h 169"/>
                  <a:gd name="T16" fmla="*/ 46 w 147"/>
                  <a:gd name="T17" fmla="*/ 45 h 169"/>
                  <a:gd name="T18" fmla="*/ 118 w 147"/>
                  <a:gd name="T19" fmla="*/ 45 h 169"/>
                  <a:gd name="T20" fmla="*/ 118 w 147"/>
                  <a:gd name="T21" fmla="*/ 0 h 169"/>
                  <a:gd name="T22" fmla="*/ 23 w 147"/>
                  <a:gd name="T23" fmla="*/ 0 h 169"/>
                  <a:gd name="T24" fmla="*/ 0 w 147"/>
                  <a:gd name="T25" fmla="*/ 23 h 169"/>
                  <a:gd name="T26" fmla="*/ 0 w 147"/>
                  <a:gd name="T27" fmla="*/ 147 h 169"/>
                  <a:gd name="T28" fmla="*/ 23 w 147"/>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169">
                    <a:moveTo>
                      <a:pt x="23" y="169"/>
                    </a:moveTo>
                    <a:cubicBezTo>
                      <a:pt x="118" y="169"/>
                      <a:pt x="118" y="169"/>
                      <a:pt x="118" y="169"/>
                    </a:cubicBezTo>
                    <a:cubicBezTo>
                      <a:pt x="147" y="169"/>
                      <a:pt x="147" y="124"/>
                      <a:pt x="118" y="124"/>
                    </a:cubicBezTo>
                    <a:cubicBezTo>
                      <a:pt x="46" y="124"/>
                      <a:pt x="46" y="124"/>
                      <a:pt x="46" y="124"/>
                    </a:cubicBezTo>
                    <a:cubicBezTo>
                      <a:pt x="46" y="107"/>
                      <a:pt x="46" y="107"/>
                      <a:pt x="46" y="107"/>
                    </a:cubicBezTo>
                    <a:cubicBezTo>
                      <a:pt x="110" y="107"/>
                      <a:pt x="110" y="107"/>
                      <a:pt x="110" y="107"/>
                    </a:cubicBezTo>
                    <a:cubicBezTo>
                      <a:pt x="139" y="107"/>
                      <a:pt x="139" y="62"/>
                      <a:pt x="110" y="62"/>
                    </a:cubicBezTo>
                    <a:cubicBezTo>
                      <a:pt x="46" y="62"/>
                      <a:pt x="46" y="62"/>
                      <a:pt x="46" y="62"/>
                    </a:cubicBezTo>
                    <a:cubicBezTo>
                      <a:pt x="46" y="45"/>
                      <a:pt x="46" y="45"/>
                      <a:pt x="46" y="45"/>
                    </a:cubicBezTo>
                    <a:cubicBezTo>
                      <a:pt x="118" y="45"/>
                      <a:pt x="118" y="45"/>
                      <a:pt x="118" y="45"/>
                    </a:cubicBezTo>
                    <a:cubicBezTo>
                      <a:pt x="147" y="45"/>
                      <a:pt x="147" y="0"/>
                      <a:pt x="118" y="0"/>
                    </a:cubicBezTo>
                    <a:cubicBezTo>
                      <a:pt x="23" y="0"/>
                      <a:pt x="23" y="0"/>
                      <a:pt x="23" y="0"/>
                    </a:cubicBezTo>
                    <a:cubicBezTo>
                      <a:pt x="11" y="0"/>
                      <a:pt x="0" y="10"/>
                      <a:pt x="0" y="23"/>
                    </a:cubicBezTo>
                    <a:cubicBezTo>
                      <a:pt x="0" y="147"/>
                      <a:pt x="0" y="147"/>
                      <a:pt x="0" y="147"/>
                    </a:cubicBezTo>
                    <a:cubicBezTo>
                      <a:pt x="0" y="159"/>
                      <a:pt x="11" y="169"/>
                      <a:pt x="2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Freeform 397"/>
              <p:cNvSpPr/>
              <p:nvPr/>
            </p:nvSpPr>
            <p:spPr bwMode="auto">
              <a:xfrm>
                <a:off x="14895513" y="6905626"/>
                <a:ext cx="619125" cy="434975"/>
              </a:xfrm>
              <a:custGeom>
                <a:avLst/>
                <a:gdLst>
                  <a:gd name="T0" fmla="*/ 47 w 250"/>
                  <a:gd name="T1" fmla="*/ 152 h 176"/>
                  <a:gd name="T2" fmla="*/ 63 w 250"/>
                  <a:gd name="T3" fmla="*/ 168 h 176"/>
                  <a:gd name="T4" fmla="*/ 88 w 250"/>
                  <a:gd name="T5" fmla="*/ 157 h 176"/>
                  <a:gd name="T6" fmla="*/ 122 w 250"/>
                  <a:gd name="T7" fmla="*/ 80 h 176"/>
                  <a:gd name="T8" fmla="*/ 162 w 250"/>
                  <a:gd name="T9" fmla="*/ 157 h 176"/>
                  <a:gd name="T10" fmla="*/ 204 w 250"/>
                  <a:gd name="T11" fmla="*/ 152 h 176"/>
                  <a:gd name="T12" fmla="*/ 246 w 250"/>
                  <a:gd name="T13" fmla="*/ 33 h 176"/>
                  <a:gd name="T14" fmla="*/ 230 w 250"/>
                  <a:gd name="T15" fmla="*/ 5 h 176"/>
                  <a:gd name="T16" fmla="*/ 202 w 250"/>
                  <a:gd name="T17" fmla="*/ 21 h 176"/>
                  <a:gd name="T18" fmla="*/ 178 w 250"/>
                  <a:gd name="T19" fmla="*/ 89 h 176"/>
                  <a:gd name="T20" fmla="*/ 141 w 250"/>
                  <a:gd name="T21" fmla="*/ 16 h 176"/>
                  <a:gd name="T22" fmla="*/ 101 w 250"/>
                  <a:gd name="T23" fmla="*/ 16 h 176"/>
                  <a:gd name="T24" fmla="*/ 71 w 250"/>
                  <a:gd name="T25" fmla="*/ 85 h 176"/>
                  <a:gd name="T26" fmla="*/ 48 w 250"/>
                  <a:gd name="T27" fmla="*/ 21 h 176"/>
                  <a:gd name="T28" fmla="*/ 20 w 250"/>
                  <a:gd name="T29" fmla="*/ 5 h 176"/>
                  <a:gd name="T30" fmla="*/ 4 w 250"/>
                  <a:gd name="T31" fmla="*/ 33 h 176"/>
                  <a:gd name="T32" fmla="*/ 47 w 250"/>
                  <a:gd name="T33"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0" h="176">
                    <a:moveTo>
                      <a:pt x="47" y="152"/>
                    </a:moveTo>
                    <a:cubicBezTo>
                      <a:pt x="50" y="159"/>
                      <a:pt x="55" y="165"/>
                      <a:pt x="63" y="168"/>
                    </a:cubicBezTo>
                    <a:cubicBezTo>
                      <a:pt x="72" y="170"/>
                      <a:pt x="84" y="166"/>
                      <a:pt x="88" y="157"/>
                    </a:cubicBezTo>
                    <a:cubicBezTo>
                      <a:pt x="100" y="131"/>
                      <a:pt x="111" y="106"/>
                      <a:pt x="122" y="80"/>
                    </a:cubicBezTo>
                    <a:cubicBezTo>
                      <a:pt x="136" y="106"/>
                      <a:pt x="149" y="131"/>
                      <a:pt x="162" y="157"/>
                    </a:cubicBezTo>
                    <a:cubicBezTo>
                      <a:pt x="172" y="176"/>
                      <a:pt x="197" y="169"/>
                      <a:pt x="204" y="152"/>
                    </a:cubicBezTo>
                    <a:cubicBezTo>
                      <a:pt x="246" y="33"/>
                      <a:pt x="246" y="33"/>
                      <a:pt x="246" y="33"/>
                    </a:cubicBezTo>
                    <a:cubicBezTo>
                      <a:pt x="250" y="22"/>
                      <a:pt x="241" y="9"/>
                      <a:pt x="230" y="5"/>
                    </a:cubicBezTo>
                    <a:cubicBezTo>
                      <a:pt x="217" y="2"/>
                      <a:pt x="206" y="10"/>
                      <a:pt x="202" y="21"/>
                    </a:cubicBezTo>
                    <a:cubicBezTo>
                      <a:pt x="194" y="44"/>
                      <a:pt x="186" y="66"/>
                      <a:pt x="178" y="89"/>
                    </a:cubicBezTo>
                    <a:cubicBezTo>
                      <a:pt x="166" y="65"/>
                      <a:pt x="153" y="40"/>
                      <a:pt x="141" y="16"/>
                    </a:cubicBezTo>
                    <a:cubicBezTo>
                      <a:pt x="133" y="2"/>
                      <a:pt x="108" y="0"/>
                      <a:pt x="101" y="16"/>
                    </a:cubicBezTo>
                    <a:cubicBezTo>
                      <a:pt x="91" y="39"/>
                      <a:pt x="81" y="62"/>
                      <a:pt x="71" y="85"/>
                    </a:cubicBezTo>
                    <a:cubicBezTo>
                      <a:pt x="63" y="64"/>
                      <a:pt x="56" y="42"/>
                      <a:pt x="48" y="21"/>
                    </a:cubicBezTo>
                    <a:cubicBezTo>
                      <a:pt x="44" y="10"/>
                      <a:pt x="33" y="2"/>
                      <a:pt x="20" y="5"/>
                    </a:cubicBezTo>
                    <a:cubicBezTo>
                      <a:pt x="9" y="9"/>
                      <a:pt x="0" y="22"/>
                      <a:pt x="4" y="33"/>
                    </a:cubicBezTo>
                    <a:lnTo>
                      <a:pt x="47"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82" name="Group 81"/>
            <p:cNvGrpSpPr/>
            <p:nvPr/>
          </p:nvGrpSpPr>
          <p:grpSpPr>
            <a:xfrm>
              <a:off x="12808846" y="5944359"/>
              <a:ext cx="2262176" cy="2269816"/>
              <a:chOff x="3556475" y="5964830"/>
              <a:chExt cx="2262176" cy="2269816"/>
            </a:xfrm>
          </p:grpSpPr>
          <p:sp>
            <p:nvSpPr>
              <p:cNvPr id="83" name="Rectangle 82"/>
              <p:cNvSpPr/>
              <p:nvPr/>
            </p:nvSpPr>
            <p:spPr>
              <a:xfrm>
                <a:off x="3762214" y="5964830"/>
                <a:ext cx="1850698" cy="557993"/>
              </a:xfrm>
              <a:prstGeom prst="rect">
                <a:avLst/>
              </a:prstGeom>
            </p:spPr>
            <p:txBody>
              <a:bodyPr wrap="square">
                <a:spAutoFit/>
              </a:bodyPr>
              <a:lstStyle/>
              <a:p>
                <a:pPr algn="ctr"/>
                <a:r>
                  <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04</a:t>
                </a:r>
                <a:endPar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84" name="Rectangle 83"/>
              <p:cNvSpPr/>
              <p:nvPr/>
            </p:nvSpPr>
            <p:spPr>
              <a:xfrm>
                <a:off x="3556475" y="6454938"/>
                <a:ext cx="2262176" cy="1779708"/>
              </a:xfrm>
              <a:prstGeom prst="rect">
                <a:avLst/>
              </a:prstGeom>
            </p:spPr>
            <p:txBody>
              <a:bodyPr wrap="square">
                <a:spAutoFit/>
              </a:bodyPr>
              <a:lstStyle/>
              <a:p>
                <a:pPr algn="ctr">
                  <a:lnSpc>
                    <a:spcPct val="120000"/>
                  </a:lnSpc>
                </a:pPr>
                <a:r>
                  <a:rPr lang="zh-CN" altLang="en-US" sz="3200" dirty="0" smtClean="0">
                    <a:solidFill>
                      <a:schemeClr val="bg1"/>
                    </a:solidFill>
                    <a:latin typeface="微软雅黑" panose="020B0503020204020204" pitchFamily="34" charset="-122"/>
                    <a:ea typeface="微软雅黑" panose="020B0503020204020204" pitchFamily="34" charset="-122"/>
                  </a:rPr>
                  <a:t>将整理完成的报销单交到财务部</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grpSp>
        <p:nvGrpSpPr>
          <p:cNvPr id="23" name="Group 2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6177123" y="3760457"/>
            <a:ext cx="2848277" cy="3785007"/>
            <a:chOff x="15455017" y="4730848"/>
            <a:chExt cx="2571725" cy="3599130"/>
          </a:xfrm>
        </p:grpSpPr>
        <p:sp>
          <p:nvSpPr>
            <p:cNvPr id="9" name="Rectangle: Rounded Corners 8"/>
            <p:cNvSpPr/>
            <p:nvPr/>
          </p:nvSpPr>
          <p:spPr>
            <a:xfrm>
              <a:off x="15455017" y="4730848"/>
              <a:ext cx="2571725" cy="3599130"/>
            </a:xfrm>
            <a:prstGeom prst="roundRect">
              <a:avLst>
                <a:gd name="adj" fmla="val 5326"/>
              </a:avLst>
            </a:prstGeom>
            <a:solidFill>
              <a:schemeClr val="accent6"/>
            </a:solidFill>
            <a:ln>
              <a:noFill/>
            </a:ln>
            <a:effectLst>
              <a:outerShdw blurRad="762000" dist="723900" dir="5400000" sx="85000" sy="85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9" name="Group 28"/>
            <p:cNvGrpSpPr/>
            <p:nvPr/>
          </p:nvGrpSpPr>
          <p:grpSpPr>
            <a:xfrm>
              <a:off x="16365601" y="5184534"/>
              <a:ext cx="750558" cy="638554"/>
              <a:chOff x="7804150" y="4003676"/>
              <a:chExt cx="2670175" cy="2271713"/>
            </a:xfrm>
            <a:solidFill>
              <a:schemeClr val="bg1"/>
            </a:solidFill>
          </p:grpSpPr>
          <p:sp>
            <p:nvSpPr>
              <p:cNvPr id="30" name="Freeform 231"/>
              <p:cNvSpPr>
                <a:spLocks noEditPoints="1"/>
              </p:cNvSpPr>
              <p:nvPr/>
            </p:nvSpPr>
            <p:spPr bwMode="auto">
              <a:xfrm>
                <a:off x="8158163" y="5548313"/>
                <a:ext cx="1962150" cy="393700"/>
              </a:xfrm>
              <a:custGeom>
                <a:avLst/>
                <a:gdLst>
                  <a:gd name="T0" fmla="*/ 739 w 792"/>
                  <a:gd name="T1" fmla="*/ 0 h 159"/>
                  <a:gd name="T2" fmla="*/ 53 w 792"/>
                  <a:gd name="T3" fmla="*/ 0 h 159"/>
                  <a:gd name="T4" fmla="*/ 0 w 792"/>
                  <a:gd name="T5" fmla="*/ 53 h 159"/>
                  <a:gd name="T6" fmla="*/ 0 w 792"/>
                  <a:gd name="T7" fmla="*/ 106 h 159"/>
                  <a:gd name="T8" fmla="*/ 53 w 792"/>
                  <a:gd name="T9" fmla="*/ 159 h 159"/>
                  <a:gd name="T10" fmla="*/ 739 w 792"/>
                  <a:gd name="T11" fmla="*/ 159 h 159"/>
                  <a:gd name="T12" fmla="*/ 792 w 792"/>
                  <a:gd name="T13" fmla="*/ 106 h 159"/>
                  <a:gd name="T14" fmla="*/ 792 w 792"/>
                  <a:gd name="T15" fmla="*/ 53 h 159"/>
                  <a:gd name="T16" fmla="*/ 739 w 792"/>
                  <a:gd name="T17" fmla="*/ 0 h 159"/>
                  <a:gd name="T18" fmla="*/ 745 w 792"/>
                  <a:gd name="T19" fmla="*/ 106 h 159"/>
                  <a:gd name="T20" fmla="*/ 739 w 792"/>
                  <a:gd name="T21" fmla="*/ 112 h 159"/>
                  <a:gd name="T22" fmla="*/ 53 w 792"/>
                  <a:gd name="T23" fmla="*/ 112 h 159"/>
                  <a:gd name="T24" fmla="*/ 47 w 792"/>
                  <a:gd name="T25" fmla="*/ 106 h 159"/>
                  <a:gd name="T26" fmla="*/ 47 w 792"/>
                  <a:gd name="T27" fmla="*/ 53 h 159"/>
                  <a:gd name="T28" fmla="*/ 53 w 792"/>
                  <a:gd name="T29" fmla="*/ 47 h 159"/>
                  <a:gd name="T30" fmla="*/ 739 w 792"/>
                  <a:gd name="T31" fmla="*/ 47 h 159"/>
                  <a:gd name="T32" fmla="*/ 745 w 792"/>
                  <a:gd name="T33" fmla="*/ 53 h 159"/>
                  <a:gd name="T34" fmla="*/ 745 w 792"/>
                  <a:gd name="T35"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2" h="159">
                    <a:moveTo>
                      <a:pt x="739" y="0"/>
                    </a:moveTo>
                    <a:cubicBezTo>
                      <a:pt x="53" y="0"/>
                      <a:pt x="53" y="0"/>
                      <a:pt x="53" y="0"/>
                    </a:cubicBezTo>
                    <a:cubicBezTo>
                      <a:pt x="24" y="0"/>
                      <a:pt x="0" y="24"/>
                      <a:pt x="0" y="53"/>
                    </a:cubicBezTo>
                    <a:cubicBezTo>
                      <a:pt x="0" y="106"/>
                      <a:pt x="0" y="106"/>
                      <a:pt x="0" y="106"/>
                    </a:cubicBezTo>
                    <a:cubicBezTo>
                      <a:pt x="0" y="135"/>
                      <a:pt x="24" y="159"/>
                      <a:pt x="53" y="159"/>
                    </a:cubicBezTo>
                    <a:cubicBezTo>
                      <a:pt x="739" y="159"/>
                      <a:pt x="739" y="159"/>
                      <a:pt x="739" y="159"/>
                    </a:cubicBezTo>
                    <a:cubicBezTo>
                      <a:pt x="768" y="159"/>
                      <a:pt x="792" y="135"/>
                      <a:pt x="792" y="106"/>
                    </a:cubicBezTo>
                    <a:cubicBezTo>
                      <a:pt x="792" y="53"/>
                      <a:pt x="792" y="53"/>
                      <a:pt x="792" y="53"/>
                    </a:cubicBezTo>
                    <a:cubicBezTo>
                      <a:pt x="792" y="24"/>
                      <a:pt x="768" y="0"/>
                      <a:pt x="739" y="0"/>
                    </a:cubicBezTo>
                    <a:close/>
                    <a:moveTo>
                      <a:pt x="745" y="106"/>
                    </a:moveTo>
                    <a:cubicBezTo>
                      <a:pt x="745" y="109"/>
                      <a:pt x="743" y="112"/>
                      <a:pt x="739" y="112"/>
                    </a:cubicBezTo>
                    <a:cubicBezTo>
                      <a:pt x="53" y="112"/>
                      <a:pt x="53" y="112"/>
                      <a:pt x="53" y="112"/>
                    </a:cubicBezTo>
                    <a:cubicBezTo>
                      <a:pt x="49" y="112"/>
                      <a:pt x="47" y="109"/>
                      <a:pt x="47" y="106"/>
                    </a:cubicBezTo>
                    <a:cubicBezTo>
                      <a:pt x="47" y="53"/>
                      <a:pt x="47" y="53"/>
                      <a:pt x="47" y="53"/>
                    </a:cubicBezTo>
                    <a:cubicBezTo>
                      <a:pt x="47" y="50"/>
                      <a:pt x="49" y="47"/>
                      <a:pt x="53" y="47"/>
                    </a:cubicBezTo>
                    <a:cubicBezTo>
                      <a:pt x="739" y="47"/>
                      <a:pt x="739" y="47"/>
                      <a:pt x="739" y="47"/>
                    </a:cubicBezTo>
                    <a:cubicBezTo>
                      <a:pt x="743" y="47"/>
                      <a:pt x="745" y="50"/>
                      <a:pt x="745" y="53"/>
                    </a:cubicBezTo>
                    <a:lnTo>
                      <a:pt x="745"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232"/>
              <p:cNvSpPr>
                <a:spLocks noEditPoints="1"/>
              </p:cNvSpPr>
              <p:nvPr/>
            </p:nvSpPr>
            <p:spPr bwMode="auto">
              <a:xfrm>
                <a:off x="8158163" y="4999038"/>
                <a:ext cx="1962150" cy="393700"/>
              </a:xfrm>
              <a:custGeom>
                <a:avLst/>
                <a:gdLst>
                  <a:gd name="T0" fmla="*/ 739 w 792"/>
                  <a:gd name="T1" fmla="*/ 0 h 159"/>
                  <a:gd name="T2" fmla="*/ 53 w 792"/>
                  <a:gd name="T3" fmla="*/ 0 h 159"/>
                  <a:gd name="T4" fmla="*/ 0 w 792"/>
                  <a:gd name="T5" fmla="*/ 53 h 159"/>
                  <a:gd name="T6" fmla="*/ 0 w 792"/>
                  <a:gd name="T7" fmla="*/ 106 h 159"/>
                  <a:gd name="T8" fmla="*/ 53 w 792"/>
                  <a:gd name="T9" fmla="*/ 159 h 159"/>
                  <a:gd name="T10" fmla="*/ 739 w 792"/>
                  <a:gd name="T11" fmla="*/ 159 h 159"/>
                  <a:gd name="T12" fmla="*/ 792 w 792"/>
                  <a:gd name="T13" fmla="*/ 106 h 159"/>
                  <a:gd name="T14" fmla="*/ 792 w 792"/>
                  <a:gd name="T15" fmla="*/ 53 h 159"/>
                  <a:gd name="T16" fmla="*/ 739 w 792"/>
                  <a:gd name="T17" fmla="*/ 0 h 159"/>
                  <a:gd name="T18" fmla="*/ 745 w 792"/>
                  <a:gd name="T19" fmla="*/ 106 h 159"/>
                  <a:gd name="T20" fmla="*/ 739 w 792"/>
                  <a:gd name="T21" fmla="*/ 112 h 159"/>
                  <a:gd name="T22" fmla="*/ 53 w 792"/>
                  <a:gd name="T23" fmla="*/ 112 h 159"/>
                  <a:gd name="T24" fmla="*/ 47 w 792"/>
                  <a:gd name="T25" fmla="*/ 106 h 159"/>
                  <a:gd name="T26" fmla="*/ 47 w 792"/>
                  <a:gd name="T27" fmla="*/ 53 h 159"/>
                  <a:gd name="T28" fmla="*/ 53 w 792"/>
                  <a:gd name="T29" fmla="*/ 47 h 159"/>
                  <a:gd name="T30" fmla="*/ 739 w 792"/>
                  <a:gd name="T31" fmla="*/ 47 h 159"/>
                  <a:gd name="T32" fmla="*/ 745 w 792"/>
                  <a:gd name="T33" fmla="*/ 53 h 159"/>
                  <a:gd name="T34" fmla="*/ 745 w 792"/>
                  <a:gd name="T35"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2" h="159">
                    <a:moveTo>
                      <a:pt x="739" y="0"/>
                    </a:moveTo>
                    <a:cubicBezTo>
                      <a:pt x="53" y="0"/>
                      <a:pt x="53" y="0"/>
                      <a:pt x="53" y="0"/>
                    </a:cubicBezTo>
                    <a:cubicBezTo>
                      <a:pt x="24" y="0"/>
                      <a:pt x="0" y="24"/>
                      <a:pt x="0" y="53"/>
                    </a:cubicBezTo>
                    <a:cubicBezTo>
                      <a:pt x="0" y="106"/>
                      <a:pt x="0" y="106"/>
                      <a:pt x="0" y="106"/>
                    </a:cubicBezTo>
                    <a:cubicBezTo>
                      <a:pt x="0" y="135"/>
                      <a:pt x="24" y="159"/>
                      <a:pt x="53" y="159"/>
                    </a:cubicBezTo>
                    <a:cubicBezTo>
                      <a:pt x="739" y="159"/>
                      <a:pt x="739" y="159"/>
                      <a:pt x="739" y="159"/>
                    </a:cubicBezTo>
                    <a:cubicBezTo>
                      <a:pt x="768" y="159"/>
                      <a:pt x="792" y="135"/>
                      <a:pt x="792" y="106"/>
                    </a:cubicBezTo>
                    <a:cubicBezTo>
                      <a:pt x="792" y="53"/>
                      <a:pt x="792" y="53"/>
                      <a:pt x="792" y="53"/>
                    </a:cubicBezTo>
                    <a:cubicBezTo>
                      <a:pt x="792" y="24"/>
                      <a:pt x="768" y="0"/>
                      <a:pt x="739" y="0"/>
                    </a:cubicBezTo>
                    <a:close/>
                    <a:moveTo>
                      <a:pt x="745" y="106"/>
                    </a:moveTo>
                    <a:cubicBezTo>
                      <a:pt x="745" y="109"/>
                      <a:pt x="743" y="112"/>
                      <a:pt x="739" y="112"/>
                    </a:cubicBezTo>
                    <a:cubicBezTo>
                      <a:pt x="53" y="112"/>
                      <a:pt x="53" y="112"/>
                      <a:pt x="53" y="112"/>
                    </a:cubicBezTo>
                    <a:cubicBezTo>
                      <a:pt x="49" y="112"/>
                      <a:pt x="47" y="109"/>
                      <a:pt x="47" y="106"/>
                    </a:cubicBezTo>
                    <a:cubicBezTo>
                      <a:pt x="47" y="53"/>
                      <a:pt x="47" y="53"/>
                      <a:pt x="47" y="53"/>
                    </a:cubicBezTo>
                    <a:cubicBezTo>
                      <a:pt x="47" y="50"/>
                      <a:pt x="49" y="47"/>
                      <a:pt x="53" y="47"/>
                    </a:cubicBezTo>
                    <a:cubicBezTo>
                      <a:pt x="739" y="47"/>
                      <a:pt x="739" y="47"/>
                      <a:pt x="739" y="47"/>
                    </a:cubicBezTo>
                    <a:cubicBezTo>
                      <a:pt x="743" y="47"/>
                      <a:pt x="745" y="50"/>
                      <a:pt x="745" y="53"/>
                    </a:cubicBezTo>
                    <a:lnTo>
                      <a:pt x="745"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233"/>
              <p:cNvSpPr>
                <a:spLocks noEditPoints="1"/>
              </p:cNvSpPr>
              <p:nvPr/>
            </p:nvSpPr>
            <p:spPr bwMode="auto">
              <a:xfrm>
                <a:off x="7804150" y="4003676"/>
                <a:ext cx="2670175" cy="2271713"/>
              </a:xfrm>
              <a:custGeom>
                <a:avLst/>
                <a:gdLst>
                  <a:gd name="T0" fmla="*/ 98 w 1078"/>
                  <a:gd name="T1" fmla="*/ 4 h 918"/>
                  <a:gd name="T2" fmla="*/ 6 w 1078"/>
                  <a:gd name="T3" fmla="*/ 98 h 918"/>
                  <a:gd name="T4" fmla="*/ 21 w 1078"/>
                  <a:gd name="T5" fmla="*/ 903 h 918"/>
                  <a:gd name="T6" fmla="*/ 1025 w 1078"/>
                  <a:gd name="T7" fmla="*/ 918 h 918"/>
                  <a:gd name="T8" fmla="*/ 1078 w 1078"/>
                  <a:gd name="T9" fmla="*/ 866 h 918"/>
                  <a:gd name="T10" fmla="*/ 1025 w 1078"/>
                  <a:gd name="T11" fmla="*/ 4 h 918"/>
                  <a:gd name="T12" fmla="*/ 856 w 1078"/>
                  <a:gd name="T13" fmla="*/ 53 h 918"/>
                  <a:gd name="T14" fmla="*/ 974 w 1078"/>
                  <a:gd name="T15" fmla="*/ 144 h 918"/>
                  <a:gd name="T16" fmla="*/ 862 w 1078"/>
                  <a:gd name="T17" fmla="*/ 232 h 918"/>
                  <a:gd name="T18" fmla="*/ 840 w 1078"/>
                  <a:gd name="T19" fmla="*/ 199 h 918"/>
                  <a:gd name="T20" fmla="*/ 889 w 1078"/>
                  <a:gd name="T21" fmla="*/ 145 h 918"/>
                  <a:gd name="T22" fmla="*/ 791 w 1078"/>
                  <a:gd name="T23" fmla="*/ 51 h 918"/>
                  <a:gd name="T24" fmla="*/ 719 w 1078"/>
                  <a:gd name="T25" fmla="*/ 51 h 918"/>
                  <a:gd name="T26" fmla="*/ 718 w 1078"/>
                  <a:gd name="T27" fmla="*/ 54 h 918"/>
                  <a:gd name="T28" fmla="*/ 811 w 1078"/>
                  <a:gd name="T29" fmla="*/ 163 h 918"/>
                  <a:gd name="T30" fmla="*/ 624 w 1078"/>
                  <a:gd name="T31" fmla="*/ 232 h 918"/>
                  <a:gd name="T32" fmla="*/ 691 w 1078"/>
                  <a:gd name="T33" fmla="*/ 179 h 918"/>
                  <a:gd name="T34" fmla="*/ 691 w 1078"/>
                  <a:gd name="T35" fmla="*/ 109 h 918"/>
                  <a:gd name="T36" fmla="*/ 719 w 1078"/>
                  <a:gd name="T37" fmla="*/ 51 h 918"/>
                  <a:gd name="T38" fmla="*/ 542 w 1078"/>
                  <a:gd name="T39" fmla="*/ 53 h 918"/>
                  <a:gd name="T40" fmla="*/ 660 w 1078"/>
                  <a:gd name="T41" fmla="*/ 144 h 918"/>
                  <a:gd name="T42" fmla="*/ 548 w 1078"/>
                  <a:gd name="T43" fmla="*/ 232 h 918"/>
                  <a:gd name="T44" fmla="*/ 526 w 1078"/>
                  <a:gd name="T45" fmla="*/ 199 h 918"/>
                  <a:gd name="T46" fmla="*/ 575 w 1078"/>
                  <a:gd name="T47" fmla="*/ 145 h 918"/>
                  <a:gd name="T48" fmla="*/ 477 w 1078"/>
                  <a:gd name="T49" fmla="*/ 51 h 918"/>
                  <a:gd name="T50" fmla="*/ 405 w 1078"/>
                  <a:gd name="T51" fmla="*/ 51 h 918"/>
                  <a:gd name="T52" fmla="*/ 404 w 1078"/>
                  <a:gd name="T53" fmla="*/ 54 h 918"/>
                  <a:gd name="T54" fmla="*/ 497 w 1078"/>
                  <a:gd name="T55" fmla="*/ 163 h 918"/>
                  <a:gd name="T56" fmla="*/ 308 w 1078"/>
                  <a:gd name="T57" fmla="*/ 232 h 918"/>
                  <a:gd name="T58" fmla="*/ 375 w 1078"/>
                  <a:gd name="T59" fmla="*/ 179 h 918"/>
                  <a:gd name="T60" fmla="*/ 375 w 1078"/>
                  <a:gd name="T61" fmla="*/ 109 h 918"/>
                  <a:gd name="T62" fmla="*/ 405 w 1078"/>
                  <a:gd name="T63" fmla="*/ 51 h 918"/>
                  <a:gd name="T64" fmla="*/ 226 w 1078"/>
                  <a:gd name="T65" fmla="*/ 53 h 918"/>
                  <a:gd name="T66" fmla="*/ 344 w 1078"/>
                  <a:gd name="T67" fmla="*/ 144 h 918"/>
                  <a:gd name="T68" fmla="*/ 232 w 1078"/>
                  <a:gd name="T69" fmla="*/ 232 h 918"/>
                  <a:gd name="T70" fmla="*/ 208 w 1078"/>
                  <a:gd name="T71" fmla="*/ 199 h 918"/>
                  <a:gd name="T72" fmla="*/ 257 w 1078"/>
                  <a:gd name="T73" fmla="*/ 145 h 918"/>
                  <a:gd name="T74" fmla="*/ 159 w 1078"/>
                  <a:gd name="T75" fmla="*/ 51 h 918"/>
                  <a:gd name="T76" fmla="*/ 53 w 1078"/>
                  <a:gd name="T77" fmla="*/ 54 h 918"/>
                  <a:gd name="T78" fmla="*/ 58 w 1078"/>
                  <a:gd name="T79" fmla="*/ 51 h 918"/>
                  <a:gd name="T80" fmla="*/ 85 w 1078"/>
                  <a:gd name="T81" fmla="*/ 53 h 918"/>
                  <a:gd name="T82" fmla="*/ 203 w 1078"/>
                  <a:gd name="T83" fmla="*/ 144 h 918"/>
                  <a:gd name="T84" fmla="*/ 91 w 1078"/>
                  <a:gd name="T85" fmla="*/ 232 h 918"/>
                  <a:gd name="T86" fmla="*/ 53 w 1078"/>
                  <a:gd name="T87" fmla="*/ 56 h 918"/>
                  <a:gd name="T88" fmla="*/ 53 w 1078"/>
                  <a:gd name="T89" fmla="*/ 55 h 918"/>
                  <a:gd name="T90" fmla="*/ 1031 w 1078"/>
                  <a:gd name="T91" fmla="*/ 867 h 918"/>
                  <a:gd name="T92" fmla="*/ 1029 w 1078"/>
                  <a:gd name="T93" fmla="*/ 870 h 918"/>
                  <a:gd name="T94" fmla="*/ 1026 w 1078"/>
                  <a:gd name="T95" fmla="*/ 872 h 918"/>
                  <a:gd name="T96" fmla="*/ 1024 w 1078"/>
                  <a:gd name="T97" fmla="*/ 872 h 918"/>
                  <a:gd name="T98" fmla="*/ 58 w 1078"/>
                  <a:gd name="T99" fmla="*/ 872 h 918"/>
                  <a:gd name="T100" fmla="*/ 54 w 1078"/>
                  <a:gd name="T101" fmla="*/ 870 h 918"/>
                  <a:gd name="T102" fmla="*/ 52 w 1078"/>
                  <a:gd name="T103" fmla="*/ 867 h 918"/>
                  <a:gd name="T104" fmla="*/ 53 w 1078"/>
                  <a:gd name="T105" fmla="*/ 278 h 918"/>
                  <a:gd name="T106" fmla="*/ 1031 w 1078"/>
                  <a:gd name="T107" fmla="*/ 865 h 918"/>
                  <a:gd name="T108" fmla="*/ 1031 w 1078"/>
                  <a:gd name="T109" fmla="*/ 867 h 918"/>
                  <a:gd name="T110" fmla="*/ 1031 w 1078"/>
                  <a:gd name="T111" fmla="*/ 232 h 918"/>
                  <a:gd name="T112" fmla="*/ 979 w 1078"/>
                  <a:gd name="T113" fmla="*/ 199 h 918"/>
                  <a:gd name="T114" fmla="*/ 1027 w 1078"/>
                  <a:gd name="T115" fmla="*/ 145 h 918"/>
                  <a:gd name="T116" fmla="*/ 929 w 1078"/>
                  <a:gd name="T117" fmla="*/ 51 h 918"/>
                  <a:gd name="T118" fmla="*/ 1026 w 1078"/>
                  <a:gd name="T119" fmla="*/ 50 h 918"/>
                  <a:gd name="T120" fmla="*/ 1031 w 1078"/>
                  <a:gd name="T121" fmla="*/ 57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8" h="918">
                    <a:moveTo>
                      <a:pt x="1025" y="4"/>
                    </a:moveTo>
                    <a:cubicBezTo>
                      <a:pt x="98" y="4"/>
                      <a:pt x="98" y="4"/>
                      <a:pt x="98" y="4"/>
                    </a:cubicBezTo>
                    <a:cubicBezTo>
                      <a:pt x="77" y="4"/>
                      <a:pt x="49" y="0"/>
                      <a:pt x="30" y="12"/>
                    </a:cubicBezTo>
                    <a:cubicBezTo>
                      <a:pt x="0" y="31"/>
                      <a:pt x="6" y="68"/>
                      <a:pt x="6" y="98"/>
                    </a:cubicBezTo>
                    <a:cubicBezTo>
                      <a:pt x="6" y="857"/>
                      <a:pt x="6" y="857"/>
                      <a:pt x="6" y="857"/>
                    </a:cubicBezTo>
                    <a:cubicBezTo>
                      <a:pt x="6" y="874"/>
                      <a:pt x="9" y="890"/>
                      <a:pt x="21" y="903"/>
                    </a:cubicBezTo>
                    <a:cubicBezTo>
                      <a:pt x="33" y="916"/>
                      <a:pt x="50" y="918"/>
                      <a:pt x="66" y="918"/>
                    </a:cubicBezTo>
                    <a:cubicBezTo>
                      <a:pt x="1025" y="918"/>
                      <a:pt x="1025" y="918"/>
                      <a:pt x="1025" y="918"/>
                    </a:cubicBezTo>
                    <a:cubicBezTo>
                      <a:pt x="1053" y="918"/>
                      <a:pt x="1074" y="897"/>
                      <a:pt x="1077" y="870"/>
                    </a:cubicBezTo>
                    <a:cubicBezTo>
                      <a:pt x="1077" y="869"/>
                      <a:pt x="1078" y="867"/>
                      <a:pt x="1078" y="866"/>
                    </a:cubicBezTo>
                    <a:cubicBezTo>
                      <a:pt x="1078" y="60"/>
                      <a:pt x="1078" y="60"/>
                      <a:pt x="1078" y="60"/>
                    </a:cubicBezTo>
                    <a:cubicBezTo>
                      <a:pt x="1078" y="30"/>
                      <a:pt x="1056" y="4"/>
                      <a:pt x="1025" y="4"/>
                    </a:cubicBezTo>
                    <a:close/>
                    <a:moveTo>
                      <a:pt x="857" y="51"/>
                    </a:moveTo>
                    <a:cubicBezTo>
                      <a:pt x="856" y="53"/>
                      <a:pt x="856" y="53"/>
                      <a:pt x="856" y="53"/>
                    </a:cubicBezTo>
                    <a:cubicBezTo>
                      <a:pt x="857" y="54"/>
                      <a:pt x="857" y="54"/>
                      <a:pt x="857" y="54"/>
                    </a:cubicBezTo>
                    <a:cubicBezTo>
                      <a:pt x="917" y="100"/>
                      <a:pt x="960" y="134"/>
                      <a:pt x="974" y="144"/>
                    </a:cubicBezTo>
                    <a:cubicBezTo>
                      <a:pt x="968" y="148"/>
                      <a:pt x="960" y="155"/>
                      <a:pt x="950" y="163"/>
                    </a:cubicBezTo>
                    <a:cubicBezTo>
                      <a:pt x="921" y="185"/>
                      <a:pt x="879" y="218"/>
                      <a:pt x="862" y="232"/>
                    </a:cubicBezTo>
                    <a:cubicBezTo>
                      <a:pt x="799" y="232"/>
                      <a:pt x="799" y="232"/>
                      <a:pt x="799" y="232"/>
                    </a:cubicBezTo>
                    <a:cubicBezTo>
                      <a:pt x="813" y="221"/>
                      <a:pt x="828" y="209"/>
                      <a:pt x="840" y="199"/>
                    </a:cubicBezTo>
                    <a:cubicBezTo>
                      <a:pt x="852" y="190"/>
                      <a:pt x="862" y="182"/>
                      <a:pt x="867" y="179"/>
                    </a:cubicBezTo>
                    <a:cubicBezTo>
                      <a:pt x="874" y="173"/>
                      <a:pt x="888" y="162"/>
                      <a:pt x="889" y="145"/>
                    </a:cubicBezTo>
                    <a:cubicBezTo>
                      <a:pt x="889" y="127"/>
                      <a:pt x="875" y="116"/>
                      <a:pt x="867" y="109"/>
                    </a:cubicBezTo>
                    <a:cubicBezTo>
                      <a:pt x="857" y="101"/>
                      <a:pt x="822" y="75"/>
                      <a:pt x="791" y="51"/>
                    </a:cubicBezTo>
                    <a:lnTo>
                      <a:pt x="857" y="51"/>
                    </a:lnTo>
                    <a:close/>
                    <a:moveTo>
                      <a:pt x="719" y="51"/>
                    </a:moveTo>
                    <a:cubicBezTo>
                      <a:pt x="717" y="53"/>
                      <a:pt x="717" y="53"/>
                      <a:pt x="717" y="53"/>
                    </a:cubicBezTo>
                    <a:cubicBezTo>
                      <a:pt x="718" y="54"/>
                      <a:pt x="718" y="54"/>
                      <a:pt x="718" y="54"/>
                    </a:cubicBezTo>
                    <a:cubicBezTo>
                      <a:pt x="779" y="100"/>
                      <a:pt x="822" y="134"/>
                      <a:pt x="835" y="144"/>
                    </a:cubicBezTo>
                    <a:cubicBezTo>
                      <a:pt x="830" y="148"/>
                      <a:pt x="821" y="155"/>
                      <a:pt x="811" y="163"/>
                    </a:cubicBezTo>
                    <a:cubicBezTo>
                      <a:pt x="782" y="185"/>
                      <a:pt x="741" y="218"/>
                      <a:pt x="723" y="232"/>
                    </a:cubicBezTo>
                    <a:cubicBezTo>
                      <a:pt x="624" y="232"/>
                      <a:pt x="624" y="232"/>
                      <a:pt x="624" y="232"/>
                    </a:cubicBezTo>
                    <a:cubicBezTo>
                      <a:pt x="638" y="221"/>
                      <a:pt x="652" y="209"/>
                      <a:pt x="665" y="199"/>
                    </a:cubicBezTo>
                    <a:cubicBezTo>
                      <a:pt x="677" y="190"/>
                      <a:pt x="687" y="182"/>
                      <a:pt x="691" y="179"/>
                    </a:cubicBezTo>
                    <a:cubicBezTo>
                      <a:pt x="699" y="173"/>
                      <a:pt x="713" y="162"/>
                      <a:pt x="713" y="145"/>
                    </a:cubicBezTo>
                    <a:cubicBezTo>
                      <a:pt x="713" y="127"/>
                      <a:pt x="699" y="116"/>
                      <a:pt x="691" y="109"/>
                    </a:cubicBezTo>
                    <a:cubicBezTo>
                      <a:pt x="681" y="101"/>
                      <a:pt x="647" y="75"/>
                      <a:pt x="616" y="51"/>
                    </a:cubicBezTo>
                    <a:lnTo>
                      <a:pt x="719" y="51"/>
                    </a:lnTo>
                    <a:close/>
                    <a:moveTo>
                      <a:pt x="543" y="51"/>
                    </a:moveTo>
                    <a:cubicBezTo>
                      <a:pt x="542" y="53"/>
                      <a:pt x="542" y="53"/>
                      <a:pt x="542" y="53"/>
                    </a:cubicBezTo>
                    <a:cubicBezTo>
                      <a:pt x="543" y="54"/>
                      <a:pt x="543" y="54"/>
                      <a:pt x="543" y="54"/>
                    </a:cubicBezTo>
                    <a:cubicBezTo>
                      <a:pt x="603" y="100"/>
                      <a:pt x="646" y="134"/>
                      <a:pt x="660" y="144"/>
                    </a:cubicBezTo>
                    <a:cubicBezTo>
                      <a:pt x="654" y="148"/>
                      <a:pt x="646" y="155"/>
                      <a:pt x="636" y="163"/>
                    </a:cubicBezTo>
                    <a:cubicBezTo>
                      <a:pt x="607" y="185"/>
                      <a:pt x="565" y="218"/>
                      <a:pt x="548" y="232"/>
                    </a:cubicBezTo>
                    <a:cubicBezTo>
                      <a:pt x="485" y="232"/>
                      <a:pt x="485" y="232"/>
                      <a:pt x="485" y="232"/>
                    </a:cubicBezTo>
                    <a:cubicBezTo>
                      <a:pt x="499" y="221"/>
                      <a:pt x="514" y="209"/>
                      <a:pt x="526" y="199"/>
                    </a:cubicBezTo>
                    <a:cubicBezTo>
                      <a:pt x="538" y="190"/>
                      <a:pt x="548" y="182"/>
                      <a:pt x="553" y="179"/>
                    </a:cubicBezTo>
                    <a:cubicBezTo>
                      <a:pt x="560" y="173"/>
                      <a:pt x="574" y="162"/>
                      <a:pt x="575" y="145"/>
                    </a:cubicBezTo>
                    <a:cubicBezTo>
                      <a:pt x="575" y="127"/>
                      <a:pt x="561" y="116"/>
                      <a:pt x="553" y="109"/>
                    </a:cubicBezTo>
                    <a:cubicBezTo>
                      <a:pt x="543" y="101"/>
                      <a:pt x="508" y="75"/>
                      <a:pt x="477" y="51"/>
                    </a:cubicBezTo>
                    <a:lnTo>
                      <a:pt x="543" y="51"/>
                    </a:lnTo>
                    <a:close/>
                    <a:moveTo>
                      <a:pt x="405" y="51"/>
                    </a:moveTo>
                    <a:cubicBezTo>
                      <a:pt x="403" y="53"/>
                      <a:pt x="403" y="53"/>
                      <a:pt x="403" y="53"/>
                    </a:cubicBezTo>
                    <a:cubicBezTo>
                      <a:pt x="404" y="54"/>
                      <a:pt x="404" y="54"/>
                      <a:pt x="404" y="54"/>
                    </a:cubicBezTo>
                    <a:cubicBezTo>
                      <a:pt x="465" y="100"/>
                      <a:pt x="508" y="134"/>
                      <a:pt x="521" y="144"/>
                    </a:cubicBezTo>
                    <a:cubicBezTo>
                      <a:pt x="516" y="148"/>
                      <a:pt x="507" y="155"/>
                      <a:pt x="497" y="163"/>
                    </a:cubicBezTo>
                    <a:cubicBezTo>
                      <a:pt x="469" y="185"/>
                      <a:pt x="427" y="218"/>
                      <a:pt x="409" y="232"/>
                    </a:cubicBezTo>
                    <a:cubicBezTo>
                      <a:pt x="308" y="232"/>
                      <a:pt x="308" y="232"/>
                      <a:pt x="308" y="232"/>
                    </a:cubicBezTo>
                    <a:cubicBezTo>
                      <a:pt x="322" y="221"/>
                      <a:pt x="337" y="209"/>
                      <a:pt x="349" y="199"/>
                    </a:cubicBezTo>
                    <a:cubicBezTo>
                      <a:pt x="361" y="190"/>
                      <a:pt x="371" y="182"/>
                      <a:pt x="375" y="179"/>
                    </a:cubicBezTo>
                    <a:cubicBezTo>
                      <a:pt x="383" y="173"/>
                      <a:pt x="397" y="162"/>
                      <a:pt x="397" y="145"/>
                    </a:cubicBezTo>
                    <a:cubicBezTo>
                      <a:pt x="397" y="127"/>
                      <a:pt x="383" y="116"/>
                      <a:pt x="375" y="109"/>
                    </a:cubicBezTo>
                    <a:cubicBezTo>
                      <a:pt x="365" y="101"/>
                      <a:pt x="331" y="75"/>
                      <a:pt x="300" y="51"/>
                    </a:cubicBezTo>
                    <a:lnTo>
                      <a:pt x="405" y="51"/>
                    </a:lnTo>
                    <a:close/>
                    <a:moveTo>
                      <a:pt x="228" y="51"/>
                    </a:moveTo>
                    <a:cubicBezTo>
                      <a:pt x="226" y="53"/>
                      <a:pt x="226" y="53"/>
                      <a:pt x="226" y="53"/>
                    </a:cubicBezTo>
                    <a:cubicBezTo>
                      <a:pt x="227" y="54"/>
                      <a:pt x="227" y="54"/>
                      <a:pt x="227" y="54"/>
                    </a:cubicBezTo>
                    <a:cubicBezTo>
                      <a:pt x="288" y="100"/>
                      <a:pt x="331" y="134"/>
                      <a:pt x="344" y="144"/>
                    </a:cubicBezTo>
                    <a:cubicBezTo>
                      <a:pt x="338" y="148"/>
                      <a:pt x="330" y="155"/>
                      <a:pt x="320" y="163"/>
                    </a:cubicBezTo>
                    <a:cubicBezTo>
                      <a:pt x="291" y="185"/>
                      <a:pt x="249" y="218"/>
                      <a:pt x="232" y="232"/>
                    </a:cubicBezTo>
                    <a:cubicBezTo>
                      <a:pt x="167" y="232"/>
                      <a:pt x="167" y="232"/>
                      <a:pt x="167" y="232"/>
                    </a:cubicBezTo>
                    <a:cubicBezTo>
                      <a:pt x="181" y="221"/>
                      <a:pt x="196" y="209"/>
                      <a:pt x="208" y="199"/>
                    </a:cubicBezTo>
                    <a:cubicBezTo>
                      <a:pt x="221" y="190"/>
                      <a:pt x="230" y="182"/>
                      <a:pt x="235" y="179"/>
                    </a:cubicBezTo>
                    <a:cubicBezTo>
                      <a:pt x="242" y="173"/>
                      <a:pt x="256" y="162"/>
                      <a:pt x="257" y="145"/>
                    </a:cubicBezTo>
                    <a:cubicBezTo>
                      <a:pt x="257" y="127"/>
                      <a:pt x="243" y="116"/>
                      <a:pt x="235" y="109"/>
                    </a:cubicBezTo>
                    <a:cubicBezTo>
                      <a:pt x="225" y="101"/>
                      <a:pt x="191" y="75"/>
                      <a:pt x="159" y="51"/>
                    </a:cubicBezTo>
                    <a:lnTo>
                      <a:pt x="228" y="51"/>
                    </a:lnTo>
                    <a:close/>
                    <a:moveTo>
                      <a:pt x="53" y="54"/>
                    </a:moveTo>
                    <a:cubicBezTo>
                      <a:pt x="55" y="51"/>
                      <a:pt x="55" y="52"/>
                      <a:pt x="58" y="50"/>
                    </a:cubicBezTo>
                    <a:cubicBezTo>
                      <a:pt x="55" y="52"/>
                      <a:pt x="62" y="51"/>
                      <a:pt x="58" y="51"/>
                    </a:cubicBezTo>
                    <a:cubicBezTo>
                      <a:pt x="87" y="51"/>
                      <a:pt x="87" y="51"/>
                      <a:pt x="87" y="51"/>
                    </a:cubicBezTo>
                    <a:cubicBezTo>
                      <a:pt x="85" y="53"/>
                      <a:pt x="85" y="53"/>
                      <a:pt x="85" y="53"/>
                    </a:cubicBezTo>
                    <a:cubicBezTo>
                      <a:pt x="86" y="54"/>
                      <a:pt x="86" y="54"/>
                      <a:pt x="86" y="54"/>
                    </a:cubicBezTo>
                    <a:cubicBezTo>
                      <a:pt x="147" y="100"/>
                      <a:pt x="190" y="134"/>
                      <a:pt x="203" y="144"/>
                    </a:cubicBezTo>
                    <a:cubicBezTo>
                      <a:pt x="198" y="148"/>
                      <a:pt x="190" y="155"/>
                      <a:pt x="180" y="163"/>
                    </a:cubicBezTo>
                    <a:cubicBezTo>
                      <a:pt x="151" y="185"/>
                      <a:pt x="109" y="218"/>
                      <a:pt x="91" y="232"/>
                    </a:cubicBezTo>
                    <a:cubicBezTo>
                      <a:pt x="53" y="232"/>
                      <a:pt x="53" y="232"/>
                      <a:pt x="53" y="232"/>
                    </a:cubicBezTo>
                    <a:cubicBezTo>
                      <a:pt x="53" y="56"/>
                      <a:pt x="53" y="56"/>
                      <a:pt x="53" y="56"/>
                    </a:cubicBezTo>
                    <a:cubicBezTo>
                      <a:pt x="53" y="56"/>
                      <a:pt x="52" y="57"/>
                      <a:pt x="52" y="58"/>
                    </a:cubicBezTo>
                    <a:cubicBezTo>
                      <a:pt x="52" y="57"/>
                      <a:pt x="53" y="56"/>
                      <a:pt x="53" y="55"/>
                    </a:cubicBezTo>
                    <a:cubicBezTo>
                      <a:pt x="52" y="58"/>
                      <a:pt x="55" y="52"/>
                      <a:pt x="53" y="54"/>
                    </a:cubicBezTo>
                    <a:close/>
                    <a:moveTo>
                      <a:pt x="1031" y="867"/>
                    </a:moveTo>
                    <a:cubicBezTo>
                      <a:pt x="1030" y="868"/>
                      <a:pt x="1030" y="868"/>
                      <a:pt x="1030" y="869"/>
                    </a:cubicBezTo>
                    <a:cubicBezTo>
                      <a:pt x="1030" y="869"/>
                      <a:pt x="1030" y="869"/>
                      <a:pt x="1029" y="870"/>
                    </a:cubicBezTo>
                    <a:cubicBezTo>
                      <a:pt x="1028" y="871"/>
                      <a:pt x="1028" y="871"/>
                      <a:pt x="1028" y="871"/>
                    </a:cubicBezTo>
                    <a:cubicBezTo>
                      <a:pt x="1028" y="871"/>
                      <a:pt x="1027" y="871"/>
                      <a:pt x="1026" y="872"/>
                    </a:cubicBezTo>
                    <a:cubicBezTo>
                      <a:pt x="1028" y="871"/>
                      <a:pt x="1023" y="872"/>
                      <a:pt x="1024" y="872"/>
                    </a:cubicBezTo>
                    <a:cubicBezTo>
                      <a:pt x="1024" y="872"/>
                      <a:pt x="1024" y="872"/>
                      <a:pt x="1024" y="872"/>
                    </a:cubicBezTo>
                    <a:cubicBezTo>
                      <a:pt x="58" y="872"/>
                      <a:pt x="58" y="872"/>
                      <a:pt x="58" y="872"/>
                    </a:cubicBezTo>
                    <a:cubicBezTo>
                      <a:pt x="62" y="872"/>
                      <a:pt x="55" y="871"/>
                      <a:pt x="58" y="872"/>
                    </a:cubicBezTo>
                    <a:cubicBezTo>
                      <a:pt x="57" y="871"/>
                      <a:pt x="56" y="871"/>
                      <a:pt x="56" y="871"/>
                    </a:cubicBezTo>
                    <a:cubicBezTo>
                      <a:pt x="56" y="871"/>
                      <a:pt x="55" y="871"/>
                      <a:pt x="54" y="870"/>
                    </a:cubicBezTo>
                    <a:cubicBezTo>
                      <a:pt x="54" y="869"/>
                      <a:pt x="53" y="869"/>
                      <a:pt x="53" y="869"/>
                    </a:cubicBezTo>
                    <a:cubicBezTo>
                      <a:pt x="53" y="869"/>
                      <a:pt x="53" y="868"/>
                      <a:pt x="52" y="867"/>
                    </a:cubicBezTo>
                    <a:cubicBezTo>
                      <a:pt x="54" y="869"/>
                      <a:pt x="53" y="864"/>
                      <a:pt x="53" y="865"/>
                    </a:cubicBezTo>
                    <a:cubicBezTo>
                      <a:pt x="53" y="278"/>
                      <a:pt x="53" y="278"/>
                      <a:pt x="53" y="278"/>
                    </a:cubicBezTo>
                    <a:cubicBezTo>
                      <a:pt x="1031" y="278"/>
                      <a:pt x="1031" y="278"/>
                      <a:pt x="1031" y="278"/>
                    </a:cubicBezTo>
                    <a:cubicBezTo>
                      <a:pt x="1031" y="865"/>
                      <a:pt x="1031" y="865"/>
                      <a:pt x="1031" y="865"/>
                    </a:cubicBezTo>
                    <a:cubicBezTo>
                      <a:pt x="1031" y="864"/>
                      <a:pt x="1030" y="868"/>
                      <a:pt x="1031" y="867"/>
                    </a:cubicBezTo>
                    <a:cubicBezTo>
                      <a:pt x="1031" y="867"/>
                      <a:pt x="1031" y="867"/>
                      <a:pt x="1031" y="867"/>
                    </a:cubicBezTo>
                    <a:close/>
                    <a:moveTo>
                      <a:pt x="1031" y="57"/>
                    </a:moveTo>
                    <a:cubicBezTo>
                      <a:pt x="1031" y="232"/>
                      <a:pt x="1031" y="232"/>
                      <a:pt x="1031" y="232"/>
                    </a:cubicBezTo>
                    <a:cubicBezTo>
                      <a:pt x="938" y="232"/>
                      <a:pt x="938" y="232"/>
                      <a:pt x="938" y="232"/>
                    </a:cubicBezTo>
                    <a:cubicBezTo>
                      <a:pt x="952" y="221"/>
                      <a:pt x="966" y="209"/>
                      <a:pt x="979" y="199"/>
                    </a:cubicBezTo>
                    <a:cubicBezTo>
                      <a:pt x="991" y="190"/>
                      <a:pt x="1001" y="182"/>
                      <a:pt x="1005" y="179"/>
                    </a:cubicBezTo>
                    <a:cubicBezTo>
                      <a:pt x="1013" y="173"/>
                      <a:pt x="1027" y="162"/>
                      <a:pt x="1027" y="145"/>
                    </a:cubicBezTo>
                    <a:cubicBezTo>
                      <a:pt x="1027" y="127"/>
                      <a:pt x="1013" y="116"/>
                      <a:pt x="1005" y="109"/>
                    </a:cubicBezTo>
                    <a:cubicBezTo>
                      <a:pt x="995" y="101"/>
                      <a:pt x="961" y="75"/>
                      <a:pt x="929" y="51"/>
                    </a:cubicBezTo>
                    <a:cubicBezTo>
                      <a:pt x="1024" y="51"/>
                      <a:pt x="1024" y="51"/>
                      <a:pt x="1024" y="51"/>
                    </a:cubicBezTo>
                    <a:cubicBezTo>
                      <a:pt x="1025" y="51"/>
                      <a:pt x="1026" y="51"/>
                      <a:pt x="1026" y="50"/>
                    </a:cubicBezTo>
                    <a:cubicBezTo>
                      <a:pt x="1029" y="52"/>
                      <a:pt x="1030" y="53"/>
                      <a:pt x="1031" y="56"/>
                    </a:cubicBezTo>
                    <a:cubicBezTo>
                      <a:pt x="1030" y="53"/>
                      <a:pt x="1031" y="60"/>
                      <a:pt x="1031"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85" name="Group 84"/>
            <p:cNvGrpSpPr/>
            <p:nvPr/>
          </p:nvGrpSpPr>
          <p:grpSpPr>
            <a:xfrm>
              <a:off x="15609791" y="5984225"/>
              <a:ext cx="2262176" cy="1720061"/>
              <a:chOff x="3556474" y="6004696"/>
              <a:chExt cx="2262176" cy="1720061"/>
            </a:xfrm>
          </p:grpSpPr>
          <p:sp>
            <p:nvSpPr>
              <p:cNvPr id="86" name="Rectangle 85"/>
              <p:cNvSpPr/>
              <p:nvPr/>
            </p:nvSpPr>
            <p:spPr>
              <a:xfrm>
                <a:off x="3762213" y="6004696"/>
                <a:ext cx="1850698" cy="556057"/>
              </a:xfrm>
              <a:prstGeom prst="rect">
                <a:avLst/>
              </a:prstGeom>
            </p:spPr>
            <p:txBody>
              <a:bodyPr wrap="square">
                <a:spAutoFit/>
              </a:bodyPr>
              <a:lstStyle/>
              <a:p>
                <a:pPr algn="ctr"/>
                <a:r>
                  <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05</a:t>
                </a:r>
                <a:endParaRPr lang="en-US" altLang="zh-CN" sz="32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87" name="Rectangle 86"/>
              <p:cNvSpPr/>
              <p:nvPr/>
            </p:nvSpPr>
            <p:spPr>
              <a:xfrm>
                <a:off x="3556474" y="6560754"/>
                <a:ext cx="2262176" cy="1164003"/>
              </a:xfrm>
              <a:prstGeom prst="rect">
                <a:avLst/>
              </a:prstGeom>
            </p:spPr>
            <p:txBody>
              <a:bodyPr wrap="square">
                <a:spAutoFit/>
              </a:bodyPr>
              <a:lstStyle/>
              <a:p>
                <a:pPr algn="ctr">
                  <a:lnSpc>
                    <a:spcPct val="120000"/>
                  </a:lnSpc>
                </a:pPr>
                <a:r>
                  <a:rPr lang="zh-CN" altLang="en-US" sz="3200" dirty="0">
                    <a:solidFill>
                      <a:schemeClr val="bg1"/>
                    </a:solidFill>
                    <a:latin typeface="微软雅黑" panose="020B0503020204020204" pitchFamily="34" charset="-122"/>
                    <a:ea typeface="微软雅黑" panose="020B0503020204020204" pitchFamily="34" charset="-122"/>
                  </a:rPr>
                  <a:t>出纳</a:t>
                </a:r>
                <a:r>
                  <a:rPr lang="zh-CN" altLang="en-US" sz="3200" dirty="0" smtClean="0">
                    <a:solidFill>
                      <a:schemeClr val="bg1"/>
                    </a:solidFill>
                    <a:latin typeface="微软雅黑" panose="020B0503020204020204" pitchFamily="34" charset="-122"/>
                    <a:ea typeface="微软雅黑" panose="020B0503020204020204" pitchFamily="34" charset="-122"/>
                  </a:rPr>
                  <a:t>转账</a:t>
                </a:r>
                <a:endParaRPr lang="en-US" altLang="zh-CN" sz="3200" dirty="0" smtClean="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3200" dirty="0" smtClean="0">
                    <a:solidFill>
                      <a:schemeClr val="bg1"/>
                    </a:solidFill>
                    <a:latin typeface="微软雅黑" panose="020B0503020204020204" pitchFamily="34" charset="-122"/>
                    <a:ea typeface="微软雅黑" panose="020B0503020204020204" pitchFamily="34" charset="-122"/>
                  </a:rPr>
                  <a:t>支付</a:t>
                </a:r>
                <a:endParaRPr lang="id-ID" sz="3200" dirty="0">
                  <a:solidFill>
                    <a:schemeClr val="bg1"/>
                  </a:solidFill>
                  <a:latin typeface="微软雅黑" panose="020B0503020204020204" pitchFamily="34" charset="-122"/>
                  <a:ea typeface="微软雅黑" panose="020B0503020204020204" pitchFamily="34" charset="-122"/>
                </a:endParaRPr>
              </a:p>
            </p:txBody>
          </p:sp>
        </p:grpSp>
      </p:grpSp>
      <p:sp>
        <p:nvSpPr>
          <p:cNvPr id="16"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88"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30480" y="0"/>
            <a:ext cx="6339204" cy="1366520"/>
            <a:chOff x="-81050" y="4421774"/>
            <a:chExt cx="6098357" cy="2143401"/>
          </a:xfrm>
        </p:grpSpPr>
        <p:sp>
          <p:nvSpPr>
            <p:cNvPr id="89" name="Rectangle: Rounded Corners 6"/>
            <p:cNvSpPr/>
            <p:nvPr/>
          </p:nvSpPr>
          <p:spPr>
            <a:xfrm>
              <a:off x="-81050" y="4421774"/>
              <a:ext cx="5957856"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Rectangle 26"/>
            <p:cNvSpPr/>
            <p:nvPr/>
          </p:nvSpPr>
          <p:spPr>
            <a:xfrm>
              <a:off x="1248212" y="4913800"/>
              <a:ext cx="4769095" cy="1159349"/>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sym typeface="+mn-ea"/>
                </a:rPr>
                <a:t>报销单据规范管理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91" name="AutoShape 29"/>
          <p:cNvSpPr/>
          <p:nvPr>
            <p:custDataLst>
              <p:tags r:id="rId1"/>
            </p:custDataLst>
          </p:nvPr>
        </p:nvSpPr>
        <p:spPr bwMode="auto">
          <a:xfrm>
            <a:off x="336594" y="232180"/>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15"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3" name="Freeform: Shape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02673" y="516225"/>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29" name="Freeform: Shape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6719229" y="2330235"/>
            <a:ext cx="697947" cy="643477"/>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5" name="Freeform 6"/>
          <p:cNvSpPr/>
          <p:nvPr>
            <p:custDataLst>
              <p:tags r:id="rId1"/>
            </p:custDataLst>
          </p:nvPr>
        </p:nvSpPr>
        <p:spPr bwMode="auto">
          <a:xfrm>
            <a:off x="716915" y="2973705"/>
            <a:ext cx="14737715" cy="2473960"/>
          </a:xfrm>
          <a:custGeom>
            <a:avLst/>
            <a:gdLst/>
            <a:ahLst/>
            <a:cxnLst/>
            <a:rect l="l" t="t" r="r" b="b"/>
            <a:pathLst>
              <a:path w="9972375" h="1593851">
                <a:moveTo>
                  <a:pt x="3857177" y="0"/>
                </a:moveTo>
                <a:cubicBezTo>
                  <a:pt x="4297065" y="0"/>
                  <a:pt x="4653286" y="356937"/>
                  <a:pt x="4653286" y="796926"/>
                </a:cubicBezTo>
                <a:lnTo>
                  <a:pt x="4653286" y="803900"/>
                </a:lnTo>
                <a:lnTo>
                  <a:pt x="5523554" y="803900"/>
                </a:lnTo>
                <a:lnTo>
                  <a:pt x="5523554" y="930698"/>
                </a:lnTo>
                <a:cubicBezTo>
                  <a:pt x="5585671" y="1236281"/>
                  <a:pt x="5855689" y="1467053"/>
                  <a:pt x="6180217" y="1467053"/>
                </a:cubicBezTo>
                <a:cubicBezTo>
                  <a:pt x="6504111" y="1467053"/>
                  <a:pt x="6774129" y="1236281"/>
                  <a:pt x="6836246" y="930698"/>
                </a:cubicBezTo>
                <a:lnTo>
                  <a:pt x="6836246" y="803900"/>
                </a:lnTo>
                <a:lnTo>
                  <a:pt x="7735037" y="803900"/>
                </a:lnTo>
                <a:lnTo>
                  <a:pt x="7735037" y="796926"/>
                </a:lnTo>
                <a:cubicBezTo>
                  <a:pt x="7735037" y="356937"/>
                  <a:pt x="8091891" y="0"/>
                  <a:pt x="8531779" y="0"/>
                </a:cubicBezTo>
                <a:cubicBezTo>
                  <a:pt x="8971667" y="0"/>
                  <a:pt x="9328522" y="356937"/>
                  <a:pt x="9328522" y="796926"/>
                </a:cubicBezTo>
                <a:lnTo>
                  <a:pt x="9328522" y="803900"/>
                </a:lnTo>
                <a:lnTo>
                  <a:pt x="9972375" y="803900"/>
                </a:lnTo>
                <a:lnTo>
                  <a:pt x="9972375" y="930698"/>
                </a:lnTo>
                <a:lnTo>
                  <a:pt x="9201753" y="930698"/>
                </a:lnTo>
                <a:lnTo>
                  <a:pt x="9201753" y="803900"/>
                </a:lnTo>
                <a:lnTo>
                  <a:pt x="9201753" y="796926"/>
                </a:lnTo>
                <a:cubicBezTo>
                  <a:pt x="9201753" y="426675"/>
                  <a:pt x="8901944" y="126798"/>
                  <a:pt x="8531779" y="126798"/>
                </a:cubicBezTo>
                <a:cubicBezTo>
                  <a:pt x="8162248" y="126798"/>
                  <a:pt x="7861806" y="426675"/>
                  <a:pt x="7861806" y="796926"/>
                </a:cubicBezTo>
                <a:lnTo>
                  <a:pt x="7861806" y="803900"/>
                </a:lnTo>
                <a:lnTo>
                  <a:pt x="7861806" y="930698"/>
                </a:lnTo>
                <a:lnTo>
                  <a:pt x="6965550" y="930698"/>
                </a:lnTo>
                <a:cubicBezTo>
                  <a:pt x="6901532" y="1306654"/>
                  <a:pt x="6574468" y="1593851"/>
                  <a:pt x="6180217" y="1593851"/>
                </a:cubicBezTo>
                <a:cubicBezTo>
                  <a:pt x="5785332" y="1593851"/>
                  <a:pt x="5458268" y="1306654"/>
                  <a:pt x="5394884" y="930698"/>
                </a:cubicBezTo>
                <a:lnTo>
                  <a:pt x="4526517" y="930698"/>
                </a:lnTo>
                <a:lnTo>
                  <a:pt x="4526517" y="800096"/>
                </a:lnTo>
                <a:lnTo>
                  <a:pt x="4526517" y="796926"/>
                </a:lnTo>
                <a:cubicBezTo>
                  <a:pt x="4526517" y="426675"/>
                  <a:pt x="4226709" y="126798"/>
                  <a:pt x="3857177" y="126798"/>
                </a:cubicBezTo>
                <a:cubicBezTo>
                  <a:pt x="3487012" y="126798"/>
                  <a:pt x="3187204" y="426675"/>
                  <a:pt x="3187204" y="796926"/>
                </a:cubicBezTo>
                <a:lnTo>
                  <a:pt x="3187204" y="800730"/>
                </a:lnTo>
                <a:lnTo>
                  <a:pt x="3187204" y="930698"/>
                </a:lnTo>
                <a:lnTo>
                  <a:pt x="2271299" y="930698"/>
                </a:lnTo>
                <a:cubicBezTo>
                  <a:pt x="2207280" y="1306654"/>
                  <a:pt x="1880217" y="1593851"/>
                  <a:pt x="1485966" y="1593851"/>
                </a:cubicBezTo>
                <a:cubicBezTo>
                  <a:pt x="1091080" y="1593851"/>
                  <a:pt x="764017" y="1306654"/>
                  <a:pt x="700632" y="930698"/>
                </a:cubicBezTo>
                <a:lnTo>
                  <a:pt x="0" y="930698"/>
                </a:lnTo>
                <a:lnTo>
                  <a:pt x="0" y="803900"/>
                </a:lnTo>
                <a:lnTo>
                  <a:pt x="829303" y="803900"/>
                </a:lnTo>
                <a:lnTo>
                  <a:pt x="829303" y="930698"/>
                </a:lnTo>
                <a:cubicBezTo>
                  <a:pt x="891419" y="1236281"/>
                  <a:pt x="1161437" y="1467053"/>
                  <a:pt x="1485966" y="1467053"/>
                </a:cubicBezTo>
                <a:cubicBezTo>
                  <a:pt x="1809860" y="1467053"/>
                  <a:pt x="2079878" y="1236281"/>
                  <a:pt x="2141994" y="930698"/>
                </a:cubicBezTo>
                <a:lnTo>
                  <a:pt x="2141994" y="803900"/>
                </a:lnTo>
                <a:lnTo>
                  <a:pt x="3060435" y="803900"/>
                </a:lnTo>
                <a:lnTo>
                  <a:pt x="3060435" y="796926"/>
                </a:lnTo>
                <a:cubicBezTo>
                  <a:pt x="3060435" y="356937"/>
                  <a:pt x="3417289" y="0"/>
                  <a:pt x="3857177" y="0"/>
                </a:cubicBezTo>
                <a:close/>
              </a:path>
            </a:pathLst>
          </a:custGeom>
          <a:solidFill>
            <a:schemeClr val="tx1">
              <a:lumMod val="50000"/>
              <a:lumOff val="50000"/>
            </a:schemeClr>
          </a:solidFill>
          <a:ln w="8" cap="flat">
            <a:noFill/>
            <a:prstDash val="solid"/>
            <a:miter lim="800000"/>
          </a:ln>
        </p:spPr>
        <p:txBody>
          <a:bodyPr vert="horz" wrap="square" lIns="68580" tIns="34290" rIns="68580" bIns="34290" numCol="1" anchor="t" anchorCtr="0" compatLnSpc="1"/>
          <a:lstStyle/>
          <a:p>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3" name="Freeform 6"/>
          <p:cNvSpPr/>
          <p:nvPr>
            <p:custDataLst>
              <p:tags r:id="rId2"/>
            </p:custDataLst>
          </p:nvPr>
        </p:nvSpPr>
        <p:spPr bwMode="auto">
          <a:xfrm>
            <a:off x="2345690" y="6553835"/>
            <a:ext cx="15071090" cy="2661285"/>
          </a:xfrm>
          <a:custGeom>
            <a:avLst/>
            <a:gdLst/>
            <a:ahLst/>
            <a:cxnLst/>
            <a:rect l="l" t="t" r="r" b="b"/>
            <a:pathLst>
              <a:path w="9972375" h="1593851">
                <a:moveTo>
                  <a:pt x="3857177" y="0"/>
                </a:moveTo>
                <a:cubicBezTo>
                  <a:pt x="4297065" y="0"/>
                  <a:pt x="4653286" y="356937"/>
                  <a:pt x="4653286" y="796926"/>
                </a:cubicBezTo>
                <a:lnTo>
                  <a:pt x="4653286" y="803900"/>
                </a:lnTo>
                <a:lnTo>
                  <a:pt x="5523554" y="803900"/>
                </a:lnTo>
                <a:lnTo>
                  <a:pt x="5523554" y="930698"/>
                </a:lnTo>
                <a:cubicBezTo>
                  <a:pt x="5585671" y="1236281"/>
                  <a:pt x="5855689" y="1467053"/>
                  <a:pt x="6180217" y="1467053"/>
                </a:cubicBezTo>
                <a:cubicBezTo>
                  <a:pt x="6504111" y="1467053"/>
                  <a:pt x="6774129" y="1236281"/>
                  <a:pt x="6836246" y="930698"/>
                </a:cubicBezTo>
                <a:lnTo>
                  <a:pt x="6836246" y="803900"/>
                </a:lnTo>
                <a:lnTo>
                  <a:pt x="7735037" y="803900"/>
                </a:lnTo>
                <a:lnTo>
                  <a:pt x="7735037" y="796926"/>
                </a:lnTo>
                <a:cubicBezTo>
                  <a:pt x="7735037" y="356937"/>
                  <a:pt x="8091891" y="0"/>
                  <a:pt x="8531779" y="0"/>
                </a:cubicBezTo>
                <a:cubicBezTo>
                  <a:pt x="8971667" y="0"/>
                  <a:pt x="9328522" y="356937"/>
                  <a:pt x="9328522" y="796926"/>
                </a:cubicBezTo>
                <a:lnTo>
                  <a:pt x="9328522" y="803900"/>
                </a:lnTo>
                <a:lnTo>
                  <a:pt x="9972375" y="803900"/>
                </a:lnTo>
                <a:lnTo>
                  <a:pt x="9972375" y="930698"/>
                </a:lnTo>
                <a:lnTo>
                  <a:pt x="9201753" y="930698"/>
                </a:lnTo>
                <a:lnTo>
                  <a:pt x="9201753" y="803900"/>
                </a:lnTo>
                <a:lnTo>
                  <a:pt x="9201753" y="796926"/>
                </a:lnTo>
                <a:cubicBezTo>
                  <a:pt x="9201753" y="426675"/>
                  <a:pt x="8901944" y="126798"/>
                  <a:pt x="8531779" y="126798"/>
                </a:cubicBezTo>
                <a:cubicBezTo>
                  <a:pt x="8162248" y="126798"/>
                  <a:pt x="7861806" y="426675"/>
                  <a:pt x="7861806" y="796926"/>
                </a:cubicBezTo>
                <a:lnTo>
                  <a:pt x="7861806" y="803900"/>
                </a:lnTo>
                <a:lnTo>
                  <a:pt x="7861806" y="930698"/>
                </a:lnTo>
                <a:lnTo>
                  <a:pt x="6965550" y="930698"/>
                </a:lnTo>
                <a:cubicBezTo>
                  <a:pt x="6901532" y="1306654"/>
                  <a:pt x="6574468" y="1593851"/>
                  <a:pt x="6180217" y="1593851"/>
                </a:cubicBezTo>
                <a:cubicBezTo>
                  <a:pt x="5785332" y="1593851"/>
                  <a:pt x="5458268" y="1306654"/>
                  <a:pt x="5394884" y="930698"/>
                </a:cubicBezTo>
                <a:lnTo>
                  <a:pt x="4526517" y="930698"/>
                </a:lnTo>
                <a:lnTo>
                  <a:pt x="4526517" y="800096"/>
                </a:lnTo>
                <a:lnTo>
                  <a:pt x="4526517" y="796926"/>
                </a:lnTo>
                <a:cubicBezTo>
                  <a:pt x="4526517" y="426675"/>
                  <a:pt x="4226709" y="126798"/>
                  <a:pt x="3857177" y="126798"/>
                </a:cubicBezTo>
                <a:cubicBezTo>
                  <a:pt x="3487012" y="126798"/>
                  <a:pt x="3187204" y="426675"/>
                  <a:pt x="3187204" y="796926"/>
                </a:cubicBezTo>
                <a:lnTo>
                  <a:pt x="3187204" y="800730"/>
                </a:lnTo>
                <a:lnTo>
                  <a:pt x="3187204" y="930698"/>
                </a:lnTo>
                <a:lnTo>
                  <a:pt x="2271299" y="930698"/>
                </a:lnTo>
                <a:cubicBezTo>
                  <a:pt x="2207280" y="1306654"/>
                  <a:pt x="1880217" y="1593851"/>
                  <a:pt x="1485966" y="1593851"/>
                </a:cubicBezTo>
                <a:cubicBezTo>
                  <a:pt x="1091080" y="1593851"/>
                  <a:pt x="764017" y="1306654"/>
                  <a:pt x="700632" y="930698"/>
                </a:cubicBezTo>
                <a:lnTo>
                  <a:pt x="0" y="930698"/>
                </a:lnTo>
                <a:lnTo>
                  <a:pt x="0" y="803900"/>
                </a:lnTo>
                <a:lnTo>
                  <a:pt x="829303" y="803900"/>
                </a:lnTo>
                <a:lnTo>
                  <a:pt x="829303" y="930698"/>
                </a:lnTo>
                <a:cubicBezTo>
                  <a:pt x="891419" y="1236281"/>
                  <a:pt x="1161437" y="1467053"/>
                  <a:pt x="1485966" y="1467053"/>
                </a:cubicBezTo>
                <a:cubicBezTo>
                  <a:pt x="1809860" y="1467053"/>
                  <a:pt x="2079878" y="1236281"/>
                  <a:pt x="2141994" y="930698"/>
                </a:cubicBezTo>
                <a:lnTo>
                  <a:pt x="2141994" y="803900"/>
                </a:lnTo>
                <a:lnTo>
                  <a:pt x="3060435" y="803900"/>
                </a:lnTo>
                <a:lnTo>
                  <a:pt x="3060435" y="796926"/>
                </a:lnTo>
                <a:cubicBezTo>
                  <a:pt x="3060435" y="356937"/>
                  <a:pt x="3417289" y="0"/>
                  <a:pt x="3857177" y="0"/>
                </a:cubicBezTo>
                <a:close/>
              </a:path>
            </a:pathLst>
          </a:custGeom>
          <a:solidFill>
            <a:schemeClr val="tx1">
              <a:lumMod val="50000"/>
              <a:lumOff val="50000"/>
            </a:schemeClr>
          </a:solidFill>
          <a:ln w="8" cap="flat">
            <a:noFill/>
            <a:prstDash val="solid"/>
            <a:miter lim="800000"/>
          </a:ln>
        </p:spPr>
        <p:txBody>
          <a:bodyPr vert="horz" wrap="square" lIns="68580" tIns="34290" rIns="68580" bIns="34290" numCol="1" anchor="t" anchorCtr="0" compatLnSpc="1"/>
          <a:lstStyle/>
          <a:p>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56" name="椭圆 55"/>
          <p:cNvSpPr>
            <a:spLocks noChangeArrowheads="1"/>
          </p:cNvSpPr>
          <p:nvPr>
            <p:custDataLst>
              <p:tags r:id="rId3"/>
            </p:custDataLst>
          </p:nvPr>
        </p:nvSpPr>
        <p:spPr bwMode="auto">
          <a:xfrm>
            <a:off x="1984375" y="3313430"/>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01</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椭圆 3"/>
          <p:cNvSpPr>
            <a:spLocks noChangeArrowheads="1"/>
          </p:cNvSpPr>
          <p:nvPr>
            <p:custDataLst>
              <p:tags r:id="rId4"/>
            </p:custDataLst>
          </p:nvPr>
        </p:nvSpPr>
        <p:spPr bwMode="auto">
          <a:xfrm>
            <a:off x="5577840" y="3313430"/>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02</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 name="椭圆 4"/>
          <p:cNvSpPr>
            <a:spLocks noChangeArrowheads="1"/>
          </p:cNvSpPr>
          <p:nvPr>
            <p:custDataLst>
              <p:tags r:id="rId5"/>
            </p:custDataLst>
          </p:nvPr>
        </p:nvSpPr>
        <p:spPr bwMode="auto">
          <a:xfrm>
            <a:off x="8985885" y="3313430"/>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03</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 name="椭圆 5"/>
          <p:cNvSpPr>
            <a:spLocks noChangeArrowheads="1"/>
          </p:cNvSpPr>
          <p:nvPr>
            <p:custDataLst>
              <p:tags r:id="rId6"/>
            </p:custDataLst>
          </p:nvPr>
        </p:nvSpPr>
        <p:spPr bwMode="auto">
          <a:xfrm>
            <a:off x="12497435" y="3313430"/>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04</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椭圆 6"/>
          <p:cNvSpPr>
            <a:spLocks noChangeArrowheads="1"/>
          </p:cNvSpPr>
          <p:nvPr>
            <p:custDataLst>
              <p:tags r:id="rId7"/>
            </p:custDataLst>
          </p:nvPr>
        </p:nvSpPr>
        <p:spPr bwMode="auto">
          <a:xfrm>
            <a:off x="3738245" y="6986905"/>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05</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8" name="椭圆 7"/>
          <p:cNvSpPr>
            <a:spLocks noChangeArrowheads="1"/>
          </p:cNvSpPr>
          <p:nvPr>
            <p:custDataLst>
              <p:tags r:id="rId8"/>
            </p:custDataLst>
          </p:nvPr>
        </p:nvSpPr>
        <p:spPr bwMode="auto">
          <a:xfrm>
            <a:off x="7331710" y="6986905"/>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06</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椭圆 8"/>
          <p:cNvSpPr>
            <a:spLocks noChangeArrowheads="1"/>
          </p:cNvSpPr>
          <p:nvPr>
            <p:custDataLst>
              <p:tags r:id="rId9"/>
            </p:custDataLst>
          </p:nvPr>
        </p:nvSpPr>
        <p:spPr bwMode="auto">
          <a:xfrm>
            <a:off x="10817225" y="6986905"/>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07</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椭圆 9"/>
          <p:cNvSpPr>
            <a:spLocks noChangeArrowheads="1"/>
          </p:cNvSpPr>
          <p:nvPr>
            <p:custDataLst>
              <p:tags r:id="rId10"/>
            </p:custDataLst>
          </p:nvPr>
        </p:nvSpPr>
        <p:spPr bwMode="auto">
          <a:xfrm>
            <a:off x="14394180" y="6986905"/>
            <a:ext cx="1753870" cy="1794510"/>
          </a:xfrm>
          <a:prstGeom prst="ellipse">
            <a:avLst/>
          </a:prstGeom>
          <a:solidFill>
            <a:srgbClr val="C00000"/>
          </a:solidFill>
          <a:ln w="25400" cap="flat" cmpd="sng">
            <a:solidFill>
              <a:srgbClr val="FFFFEB"/>
            </a:solidFill>
            <a:bevel/>
          </a:ln>
          <a:effectLst/>
        </p:spPr>
        <p:txBody>
          <a:bodyPr lIns="54431" tIns="27215" rIns="54431" bIns="27215" anchor="ct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6600" b="1"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08</a:t>
            </a:r>
            <a:endParaRPr lang="en-US" altLang="zh-CN" sz="6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0"/>
          <p:cNvSpPr txBox="1"/>
          <p:nvPr/>
        </p:nvSpPr>
        <p:spPr>
          <a:xfrm>
            <a:off x="1769745" y="2237105"/>
            <a:ext cx="2289175" cy="107632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报销人填制报销单</a:t>
            </a:r>
            <a:endParaRPr lang="en-US" altLang="zh-CN" sz="3200" b="1">
              <a:latin typeface="黑体" panose="02010609060101010101" pitchFamily="49" charset="-122"/>
              <a:ea typeface="黑体" panose="02010609060101010101" pitchFamily="49" charset="-122"/>
            </a:endParaRPr>
          </a:p>
        </p:txBody>
      </p:sp>
      <p:sp>
        <p:nvSpPr>
          <p:cNvPr id="12" name="文本框 11"/>
          <p:cNvSpPr txBox="1"/>
          <p:nvPr>
            <p:custDataLst>
              <p:tags r:id="rId11"/>
            </p:custDataLst>
          </p:nvPr>
        </p:nvSpPr>
        <p:spPr>
          <a:xfrm>
            <a:off x="4933950" y="5107940"/>
            <a:ext cx="3131820" cy="1568450"/>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部门审核（如有会签需同时找会签部门审核）</a:t>
            </a:r>
            <a:endParaRPr lang="zh-CN" altLang="en-US" sz="3200" b="1">
              <a:latin typeface="黑体" panose="02010609060101010101" pitchFamily="49" charset="-122"/>
              <a:ea typeface="黑体" panose="02010609060101010101" pitchFamily="49" charset="-122"/>
            </a:endParaRPr>
          </a:p>
        </p:txBody>
      </p:sp>
      <p:sp>
        <p:nvSpPr>
          <p:cNvPr id="13" name="文本框 12"/>
          <p:cNvSpPr txBox="1"/>
          <p:nvPr>
            <p:custDataLst>
              <p:tags r:id="rId12"/>
            </p:custDataLst>
          </p:nvPr>
        </p:nvSpPr>
        <p:spPr>
          <a:xfrm>
            <a:off x="8985885" y="2614930"/>
            <a:ext cx="2087880" cy="58356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财务初审</a:t>
            </a:r>
            <a:endParaRPr lang="zh-CN" altLang="en-US" sz="3200" b="1">
              <a:latin typeface="黑体" panose="02010609060101010101" pitchFamily="49" charset="-122"/>
              <a:ea typeface="黑体" panose="02010609060101010101" pitchFamily="49" charset="-122"/>
            </a:endParaRPr>
          </a:p>
        </p:txBody>
      </p:sp>
      <p:sp>
        <p:nvSpPr>
          <p:cNvPr id="17" name="文本框 16"/>
          <p:cNvSpPr txBox="1"/>
          <p:nvPr>
            <p:custDataLst>
              <p:tags r:id="rId13"/>
            </p:custDataLst>
          </p:nvPr>
        </p:nvSpPr>
        <p:spPr>
          <a:xfrm>
            <a:off x="12306300" y="5194935"/>
            <a:ext cx="2306955" cy="107632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财务负责人审签</a:t>
            </a:r>
            <a:endParaRPr lang="zh-CN" altLang="en-US" sz="3200" b="1">
              <a:latin typeface="黑体" panose="02010609060101010101" pitchFamily="49" charset="-122"/>
              <a:ea typeface="黑体" panose="02010609060101010101" pitchFamily="49" charset="-122"/>
            </a:endParaRPr>
          </a:p>
        </p:txBody>
      </p:sp>
      <p:sp>
        <p:nvSpPr>
          <p:cNvPr id="19" name="文本框 18"/>
          <p:cNvSpPr txBox="1"/>
          <p:nvPr>
            <p:custDataLst>
              <p:tags r:id="rId14"/>
            </p:custDataLst>
          </p:nvPr>
        </p:nvSpPr>
        <p:spPr>
          <a:xfrm>
            <a:off x="2345690" y="6271260"/>
            <a:ext cx="2051050" cy="107632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业务分管领导审签</a:t>
            </a:r>
            <a:endParaRPr lang="zh-CN" altLang="en-US" sz="3200" b="1">
              <a:latin typeface="黑体" panose="02010609060101010101" pitchFamily="49" charset="-122"/>
              <a:ea typeface="黑体" panose="02010609060101010101" pitchFamily="49" charset="-122"/>
            </a:endParaRPr>
          </a:p>
        </p:txBody>
      </p:sp>
      <p:sp>
        <p:nvSpPr>
          <p:cNvPr id="20" name="文本框 19"/>
          <p:cNvSpPr txBox="1"/>
          <p:nvPr>
            <p:custDataLst>
              <p:tags r:id="rId15"/>
            </p:custDataLst>
          </p:nvPr>
        </p:nvSpPr>
        <p:spPr>
          <a:xfrm>
            <a:off x="6857365" y="8891270"/>
            <a:ext cx="3445510" cy="58356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单位负责人审签</a:t>
            </a:r>
            <a:endParaRPr lang="zh-CN" altLang="en-US" sz="3200" b="1">
              <a:latin typeface="黑体" panose="02010609060101010101" pitchFamily="49" charset="-122"/>
              <a:ea typeface="黑体" panose="02010609060101010101" pitchFamily="49" charset="-122"/>
            </a:endParaRPr>
          </a:p>
        </p:txBody>
      </p:sp>
      <p:sp>
        <p:nvSpPr>
          <p:cNvPr id="21" name="文本框 20"/>
          <p:cNvSpPr txBox="1"/>
          <p:nvPr>
            <p:custDataLst>
              <p:tags r:id="rId16"/>
            </p:custDataLst>
          </p:nvPr>
        </p:nvSpPr>
        <p:spPr>
          <a:xfrm>
            <a:off x="9860280" y="6454140"/>
            <a:ext cx="4067175" cy="58356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财务复核并登记移交</a:t>
            </a:r>
            <a:endParaRPr lang="zh-CN" altLang="en-US" sz="3200" b="1">
              <a:latin typeface="黑体" panose="02010609060101010101" pitchFamily="49" charset="-122"/>
              <a:ea typeface="黑体" panose="02010609060101010101" pitchFamily="49" charset="-122"/>
            </a:endParaRPr>
          </a:p>
        </p:txBody>
      </p:sp>
      <p:sp>
        <p:nvSpPr>
          <p:cNvPr id="22" name="文本框 21"/>
          <p:cNvSpPr txBox="1"/>
          <p:nvPr>
            <p:custDataLst>
              <p:tags r:id="rId17"/>
            </p:custDataLst>
          </p:nvPr>
        </p:nvSpPr>
        <p:spPr>
          <a:xfrm>
            <a:off x="14251305" y="8891270"/>
            <a:ext cx="1905635" cy="583565"/>
          </a:xfrm>
          <a:prstGeom prst="rect">
            <a:avLst/>
          </a:prstGeom>
          <a:noFill/>
        </p:spPr>
        <p:txBody>
          <a:bodyPr wrap="square" rtlCol="0">
            <a:spAutoFit/>
          </a:bodyPr>
          <a:lstStyle/>
          <a:p>
            <a:r>
              <a:rPr lang="zh-CN" altLang="en-US" sz="3200" b="1">
                <a:latin typeface="黑体" panose="02010609060101010101" pitchFamily="49" charset="-122"/>
                <a:ea typeface="黑体" panose="02010609060101010101" pitchFamily="49" charset="-122"/>
              </a:rPr>
              <a:t>出纳支付</a:t>
            </a:r>
            <a:endParaRPr lang="zh-CN" altLang="en-US" sz="3200" b="1">
              <a:latin typeface="黑体" panose="02010609060101010101" pitchFamily="49" charset="-122"/>
              <a:ea typeface="黑体" panose="02010609060101010101" pitchFamily="49" charset="-122"/>
            </a:endParaRPr>
          </a:p>
        </p:txBody>
      </p:sp>
      <p:grpSp>
        <p:nvGrpSpPr>
          <p:cNvPr id="23"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258488" y="516172"/>
            <a:ext cx="6959720" cy="1281286"/>
            <a:chOff x="6262923" y="1100372"/>
            <a:chExt cx="6959720" cy="1281286"/>
          </a:xfrm>
        </p:grpSpPr>
        <p:sp>
          <p:nvSpPr>
            <p:cNvPr id="25" name="Rectangle 9"/>
            <p:cNvSpPr/>
            <p:nvPr>
              <p:custDataLst>
                <p:tags r:id="rId18"/>
              </p:custDataLst>
            </p:nvPr>
          </p:nvSpPr>
          <p:spPr>
            <a:xfrm>
              <a:off x="6262923" y="1366928"/>
              <a:ext cx="6959720" cy="1014730"/>
            </a:xfrm>
            <a:prstGeom prst="rect">
              <a:avLst/>
            </a:prstGeom>
          </p:spPr>
          <p:txBody>
            <a:bodyPr wrap="square">
              <a:spAutoFit/>
            </a:bodyPr>
            <a:lstStyle/>
            <a:p>
              <a:pPr algn="ctr"/>
              <a:r>
                <a:rPr lang="zh-CN" altLang="en-US" sz="6000" b="1" dirty="0" smtClean="0">
                  <a:solidFill>
                    <a:schemeClr val="tx1">
                      <a:lumMod val="75000"/>
                      <a:lumOff val="25000"/>
                    </a:schemeClr>
                  </a:solidFill>
                  <a:latin typeface="Geomanist Regular" panose="02000503000000020004" pitchFamily="50" charset="0"/>
                  <a:ea typeface="Roboto Black" panose="02000000000000000000" pitchFamily="2" charset="0"/>
                  <a:cs typeface="Segoe UI" panose="020B0502040204020203" pitchFamily="34" charset="0"/>
                </a:rPr>
                <a:t>报销审批流程</a:t>
              </a:r>
              <a:endParaRPr lang="zh-CN" altLang="en-US" sz="6000" b="1" i="0" dirty="0" smtClean="0">
                <a:solidFill>
                  <a:schemeClr val="tx1">
                    <a:lumMod val="75000"/>
                    <a:lumOff val="25000"/>
                  </a:schemeClr>
                </a:solidFill>
                <a:latin typeface="Geomanist Regular" panose="02000503000000020004" pitchFamily="50" charset="0"/>
                <a:ea typeface="Roboto Black" panose="02000000000000000000" pitchFamily="2" charset="0"/>
                <a:cs typeface="Segoe UI" panose="020B0502040204020203" pitchFamily="34" charset="0"/>
              </a:endParaRPr>
            </a:p>
          </p:txBody>
        </p:sp>
        <p:sp>
          <p:nvSpPr>
            <p:cNvPr id="30" name="Rectangle: Rounded Corners 11"/>
            <p:cNvSpPr/>
            <p:nvPr>
              <p:custDataLst>
                <p:tags r:id="rId19"/>
              </p:custDataLst>
            </p:nvPr>
          </p:nvSpPr>
          <p:spPr>
            <a:xfrm>
              <a:off x="7910113" y="1100372"/>
              <a:ext cx="3664585" cy="9271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88"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30480" y="0"/>
            <a:ext cx="6228715" cy="1415415"/>
            <a:chOff x="-81050" y="4421774"/>
            <a:chExt cx="6597472" cy="2143135"/>
          </a:xfrm>
        </p:grpSpPr>
        <p:sp>
          <p:nvSpPr>
            <p:cNvPr id="89" name="Rectangle: Rounded Corners 6"/>
            <p:cNvSpPr/>
            <p:nvPr>
              <p:custDataLst>
                <p:tags r:id="rId20"/>
              </p:custDataLst>
            </p:nvPr>
          </p:nvSpPr>
          <p:spPr>
            <a:xfrm>
              <a:off x="-81050" y="4421774"/>
              <a:ext cx="6395259" cy="2143135"/>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Rectangle 26"/>
            <p:cNvSpPr/>
            <p:nvPr>
              <p:custDataLst>
                <p:tags r:id="rId21"/>
              </p:custDataLst>
            </p:nvPr>
          </p:nvSpPr>
          <p:spPr>
            <a:xfrm>
              <a:off x="1361032" y="4914051"/>
              <a:ext cx="5155390" cy="1159543"/>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报销单据规范管理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91" name="AutoShape 29"/>
          <p:cNvSpPr/>
          <p:nvPr>
            <p:custDataLst>
              <p:tags r:id="rId22"/>
            </p:custDataLst>
          </p:nvPr>
        </p:nvSpPr>
        <p:spPr bwMode="auto">
          <a:xfrm>
            <a:off x="336594" y="232180"/>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bldLst>
      <p:bldP spid="55" grpId="0" bldLvl="0" animBg="1"/>
      <p:bldP spid="55" grpId="1" bldLvl="0" animBg="1"/>
      <p:bldP spid="3" grpId="0" bldLvl="0" animBg="1"/>
      <p:bldP spid="3"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图片占位符 2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PicPr>
            <a:picLocks noGrp="1" noChangeAspect="1"/>
          </p:cNvPicPr>
          <p:nvPr>
            <p:ph type="pic" sz="quarter" idx="14"/>
          </p:nvPr>
        </p:nvPicPr>
        <p:blipFill>
          <a:blip r:embed="rId1" cstate="screen"/>
          <a:srcRect l="29572" r="29572"/>
          <a:stretch>
            <a:fillRect/>
          </a:stretch>
        </p:blipFill>
        <p:spPr>
          <a:xfrm rot="1800000">
            <a:off x="14020158" y="2184447"/>
            <a:ext cx="2089940" cy="3411035"/>
          </a:xfrm>
        </p:spPr>
      </p:pic>
      <p:pic>
        <p:nvPicPr>
          <p:cNvPr id="29" name="图片占位符 2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PicPr>
            <a:picLocks noGrp="1" noChangeAspect="1"/>
          </p:cNvPicPr>
          <p:nvPr>
            <p:ph type="pic" sz="quarter" idx="16"/>
          </p:nvPr>
        </p:nvPicPr>
        <p:blipFill>
          <a:blip r:embed="rId2" cstate="screen"/>
          <a:srcRect l="29572" r="29572"/>
          <a:stretch>
            <a:fillRect/>
          </a:stretch>
        </p:blipFill>
        <p:spPr>
          <a:xfrm rot="1800000">
            <a:off x="16151805" y="5224146"/>
            <a:ext cx="2089940" cy="3411035"/>
          </a:xfrm>
        </p:spPr>
      </p:pic>
      <p:pic>
        <p:nvPicPr>
          <p:cNvPr id="8" name="图片占位符 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1726" r="11726"/>
          <a:stretch>
            <a:fillRect/>
          </a:stretch>
        </p:blipFill>
        <p:spPr>
          <a:xfrm rot="1800000">
            <a:off x="12529362" y="-855253"/>
            <a:ext cx="2089940" cy="3411035"/>
          </a:xfrm>
        </p:spPr>
      </p:pic>
      <p:sp>
        <p:nvSpPr>
          <p:cNvPr id="9"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20" name="Rectangle 1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flipH="1">
            <a:off x="469113" y="487842"/>
            <a:ext cx="3570613" cy="809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850955" y="354970"/>
            <a:ext cx="5683921" cy="1165519"/>
            <a:chOff x="1788812" y="2376486"/>
            <a:chExt cx="4413809" cy="1165519"/>
          </a:xfrm>
        </p:grpSpPr>
        <p:sp>
          <p:nvSpPr>
            <p:cNvPr id="12" name="Rectangle 11"/>
            <p:cNvSpPr/>
            <p:nvPr/>
          </p:nvSpPr>
          <p:spPr>
            <a:xfrm>
              <a:off x="1788812" y="2772564"/>
              <a:ext cx="4413809" cy="769441"/>
            </a:xfrm>
            <a:prstGeom prst="rect">
              <a:avLst/>
            </a:prstGeom>
          </p:spPr>
          <p:txBody>
            <a:bodyPr wrap="square">
              <a:spAutoFit/>
            </a:bodyPr>
            <a:lstStyle/>
            <a:p>
              <a:r>
                <a:rPr lang="zh-CN" altLang="en-US" sz="4400" b="1" dirty="0" smtClean="0">
                  <a:solidFill>
                    <a:schemeClr val="bg1"/>
                  </a:solidFill>
                  <a:latin typeface="Geomanist Regular" panose="02000503000000020004" pitchFamily="50" charset="0"/>
                </a:rPr>
                <a:t>报销单基本填写规范</a:t>
              </a:r>
              <a:endParaRPr lang="id-ID" sz="4400" b="1" dirty="0">
                <a:solidFill>
                  <a:schemeClr val="bg1"/>
                </a:solidFill>
                <a:latin typeface="Geomanist Regular" panose="02000503000000020004" pitchFamily="50" charset="0"/>
              </a:endParaRPr>
            </a:p>
          </p:txBody>
        </p:sp>
        <p:sp>
          <p:nvSpPr>
            <p:cNvPr id="18" name="Rectangle: Rounded Corners 17"/>
            <p:cNvSpPr/>
            <p:nvPr/>
          </p:nvSpPr>
          <p:spPr>
            <a:xfrm>
              <a:off x="1939992" y="2376486"/>
              <a:ext cx="1935915" cy="15538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grpSp>
      <p:sp>
        <p:nvSpPr>
          <p:cNvPr id="22" name="文本框 21"/>
          <p:cNvSpPr txBox="1"/>
          <p:nvPr/>
        </p:nvSpPr>
        <p:spPr>
          <a:xfrm>
            <a:off x="1569720" y="2215515"/>
            <a:ext cx="10569575" cy="603885"/>
          </a:xfrm>
          <a:prstGeom prst="rect">
            <a:avLst/>
          </a:prstGeom>
          <a:noFill/>
        </p:spPr>
        <p:txBody>
          <a:bodyPr wrap="square" rtlCol="0">
            <a:spAutoFit/>
          </a:bodyPr>
          <a:lstStyle/>
          <a:p>
            <a:pPr>
              <a:lnSpc>
                <a:spcPts val="4000"/>
              </a:lnSpc>
            </a:pPr>
            <a:r>
              <a:rPr lang="zh-CN" altLang="en-US" sz="3200" dirty="0">
                <a:solidFill>
                  <a:schemeClr val="bg1"/>
                </a:solidFill>
                <a:latin typeface="黑体" panose="02010609060101010101" pitchFamily="49" charset="-122"/>
                <a:ea typeface="黑体" panose="02010609060101010101" pitchFamily="49" charset="-122"/>
              </a:rPr>
              <a:t>黑色签字笔填写，字迹清晰可辨认，没有错别字。 </a:t>
            </a:r>
            <a:endParaRPr lang="zh-CN" altLang="en-US" sz="3200" dirty="0">
              <a:solidFill>
                <a:schemeClr val="bg1"/>
              </a:solidFill>
              <a:latin typeface="黑体" panose="02010609060101010101" pitchFamily="49" charset="-122"/>
              <a:ea typeface="黑体" panose="02010609060101010101" pitchFamily="49" charset="-122"/>
            </a:endParaRPr>
          </a:p>
        </p:txBody>
      </p:sp>
      <p:sp>
        <p:nvSpPr>
          <p:cNvPr id="32" name="文本框 31"/>
          <p:cNvSpPr txBox="1"/>
          <p:nvPr/>
        </p:nvSpPr>
        <p:spPr>
          <a:xfrm>
            <a:off x="1569720" y="4431030"/>
            <a:ext cx="11737975" cy="603885"/>
          </a:xfrm>
          <a:prstGeom prst="rect">
            <a:avLst/>
          </a:prstGeom>
          <a:noFill/>
        </p:spPr>
        <p:txBody>
          <a:bodyPr wrap="square" rtlCol="0">
            <a:spAutoFit/>
          </a:bodyPr>
          <a:lstStyle/>
          <a:p>
            <a:pPr>
              <a:lnSpc>
                <a:spcPts val="4000"/>
              </a:lnSpc>
            </a:pPr>
            <a:r>
              <a:rPr lang="zh-CN" altLang="en-US" sz="3200" dirty="0">
                <a:solidFill>
                  <a:schemeClr val="bg1"/>
                </a:solidFill>
                <a:latin typeface="黑体" panose="02010609060101010101" pitchFamily="49" charset="-122"/>
                <a:ea typeface="黑体" panose="02010609060101010101" pitchFamily="49" charset="-122"/>
              </a:rPr>
              <a:t>报销单上不能有涂改（包括报销事由及金额，收款人信息等）</a:t>
            </a:r>
            <a:r>
              <a:rPr lang="zh-CN" altLang="en-US" sz="3200" dirty="0" smtClean="0">
                <a:solidFill>
                  <a:schemeClr val="bg1"/>
                </a:solidFill>
                <a:latin typeface="黑体" panose="02010609060101010101" pitchFamily="49" charset="-122"/>
                <a:ea typeface="黑体" panose="02010609060101010101" pitchFamily="49" charset="-122"/>
              </a:rPr>
              <a:t>。</a:t>
            </a:r>
            <a:endParaRPr lang="zh-CN" altLang="en-US" sz="3200" dirty="0" smtClean="0">
              <a:solidFill>
                <a:schemeClr val="bg1"/>
              </a:solidFill>
              <a:latin typeface="黑体" panose="02010609060101010101" pitchFamily="49" charset="-122"/>
              <a:ea typeface="黑体" panose="02010609060101010101" pitchFamily="49" charset="-122"/>
            </a:endParaRPr>
          </a:p>
        </p:txBody>
      </p:sp>
      <p:sp>
        <p:nvSpPr>
          <p:cNvPr id="33" name="文本框 32"/>
          <p:cNvSpPr txBox="1"/>
          <p:nvPr/>
        </p:nvSpPr>
        <p:spPr>
          <a:xfrm>
            <a:off x="1569939" y="3276337"/>
            <a:ext cx="9145970" cy="603885"/>
          </a:xfrm>
          <a:prstGeom prst="rect">
            <a:avLst/>
          </a:prstGeom>
          <a:noFill/>
        </p:spPr>
        <p:txBody>
          <a:bodyPr wrap="square" rtlCol="0">
            <a:spAutoFit/>
          </a:bodyPr>
          <a:lstStyle/>
          <a:p>
            <a:pPr>
              <a:lnSpc>
                <a:spcPts val="4000"/>
              </a:lnSpc>
            </a:pPr>
            <a:r>
              <a:rPr lang="zh-CN" altLang="en-US" sz="3200" dirty="0">
                <a:solidFill>
                  <a:schemeClr val="bg1"/>
                </a:solidFill>
                <a:latin typeface="黑体" panose="02010609060101010101" pitchFamily="49" charset="-122"/>
                <a:ea typeface="黑体" panose="02010609060101010101" pitchFamily="49" charset="-122"/>
              </a:rPr>
              <a:t>报销事由需简明扼要，交代清楚。</a:t>
            </a:r>
            <a:endParaRPr lang="zh-CN" altLang="en-US" sz="3200" dirty="0">
              <a:solidFill>
                <a:schemeClr val="bg1"/>
              </a:solidFill>
              <a:latin typeface="黑体" panose="02010609060101010101" pitchFamily="49" charset="-122"/>
              <a:ea typeface="黑体" panose="02010609060101010101" pitchFamily="49" charset="-122"/>
            </a:endParaRPr>
          </a:p>
        </p:txBody>
      </p:sp>
      <p:sp>
        <p:nvSpPr>
          <p:cNvPr id="34" name="文本框 33"/>
          <p:cNvSpPr txBox="1"/>
          <p:nvPr/>
        </p:nvSpPr>
        <p:spPr>
          <a:xfrm>
            <a:off x="1569939" y="5548110"/>
            <a:ext cx="9145970" cy="603885"/>
          </a:xfrm>
          <a:prstGeom prst="rect">
            <a:avLst/>
          </a:prstGeom>
          <a:noFill/>
        </p:spPr>
        <p:txBody>
          <a:bodyPr wrap="square" rtlCol="0">
            <a:spAutoFit/>
          </a:bodyPr>
          <a:lstStyle/>
          <a:p>
            <a:pPr>
              <a:lnSpc>
                <a:spcPts val="4000"/>
              </a:lnSpc>
            </a:pPr>
            <a:r>
              <a:rPr lang="zh-CN" altLang="en-US" sz="3200" dirty="0">
                <a:solidFill>
                  <a:schemeClr val="bg1"/>
                </a:solidFill>
                <a:latin typeface="黑体" panose="02010609060101010101" pitchFamily="49" charset="-122"/>
                <a:ea typeface="黑体" panose="02010609060101010101" pitchFamily="49" charset="-122"/>
              </a:rPr>
              <a:t>收款人信息填写完整。</a:t>
            </a:r>
            <a:endParaRPr lang="zh-CN" altLang="en-US" sz="3200" dirty="0">
              <a:solidFill>
                <a:schemeClr val="bg1"/>
              </a:solidFill>
              <a:latin typeface="黑体" panose="02010609060101010101" pitchFamily="49" charset="-122"/>
              <a:ea typeface="黑体" panose="02010609060101010101" pitchFamily="49" charset="-122"/>
            </a:endParaRPr>
          </a:p>
        </p:txBody>
      </p:sp>
      <p:sp>
        <p:nvSpPr>
          <p:cNvPr id="35" name="文本框 34"/>
          <p:cNvSpPr txBox="1"/>
          <p:nvPr/>
        </p:nvSpPr>
        <p:spPr>
          <a:xfrm>
            <a:off x="1569720" y="6646545"/>
            <a:ext cx="12381865" cy="603885"/>
          </a:xfrm>
          <a:prstGeom prst="rect">
            <a:avLst/>
          </a:prstGeom>
          <a:noFill/>
        </p:spPr>
        <p:txBody>
          <a:bodyPr wrap="square" rtlCol="0">
            <a:spAutoFit/>
          </a:bodyPr>
          <a:lstStyle/>
          <a:p>
            <a:pPr>
              <a:lnSpc>
                <a:spcPts val="4000"/>
              </a:lnSpc>
            </a:pPr>
            <a:r>
              <a:rPr lang="zh-CN" altLang="en-US" sz="3200" dirty="0">
                <a:solidFill>
                  <a:schemeClr val="bg1"/>
                </a:solidFill>
                <a:latin typeface="黑体" panose="02010609060101010101" pitchFamily="49" charset="-122"/>
                <a:ea typeface="黑体" panose="02010609060101010101" pitchFamily="49" charset="-122"/>
              </a:rPr>
              <a:t>如需备注的，需要用黑色签字笔填写，不得使用铅笔或者圆珠笔。</a:t>
            </a:r>
            <a:endParaRPr lang="zh-CN" altLang="en-US" sz="3200" dirty="0">
              <a:solidFill>
                <a:schemeClr val="bg1"/>
              </a:solidFill>
              <a:latin typeface="黑体" panose="02010609060101010101" pitchFamily="49" charset="-122"/>
              <a:ea typeface="黑体" panose="02010609060101010101" pitchFamily="49" charset="-122"/>
            </a:endParaRPr>
          </a:p>
        </p:txBody>
      </p:sp>
      <p:sp>
        <p:nvSpPr>
          <p:cNvPr id="36" name="Oval 15"/>
          <p:cNvSpPr/>
          <p:nvPr/>
        </p:nvSpPr>
        <p:spPr>
          <a:xfrm>
            <a:off x="530462" y="2168732"/>
            <a:ext cx="640987" cy="640987"/>
          </a:xfrm>
          <a:prstGeom prst="ellipse">
            <a:avLst/>
          </a:prstGeom>
          <a:solidFill>
            <a:schemeClr val="bg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37" name="Oval 15"/>
          <p:cNvSpPr/>
          <p:nvPr/>
        </p:nvSpPr>
        <p:spPr>
          <a:xfrm>
            <a:off x="490373" y="3273657"/>
            <a:ext cx="640987" cy="640987"/>
          </a:xfrm>
          <a:prstGeom prst="ellipse">
            <a:avLst/>
          </a:prstGeom>
          <a:solidFill>
            <a:schemeClr val="bg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38" name="Oval 15"/>
          <p:cNvSpPr/>
          <p:nvPr/>
        </p:nvSpPr>
        <p:spPr>
          <a:xfrm>
            <a:off x="469110" y="4376743"/>
            <a:ext cx="640987" cy="640987"/>
          </a:xfrm>
          <a:prstGeom prst="ellipse">
            <a:avLst/>
          </a:prstGeom>
          <a:solidFill>
            <a:schemeClr val="bg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39" name="Oval 15"/>
          <p:cNvSpPr/>
          <p:nvPr/>
        </p:nvSpPr>
        <p:spPr>
          <a:xfrm>
            <a:off x="469110" y="5499111"/>
            <a:ext cx="640987" cy="640987"/>
          </a:xfrm>
          <a:prstGeom prst="ellipse">
            <a:avLst/>
          </a:prstGeom>
          <a:solidFill>
            <a:schemeClr val="bg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40" name="Oval 15"/>
          <p:cNvSpPr/>
          <p:nvPr/>
        </p:nvSpPr>
        <p:spPr>
          <a:xfrm>
            <a:off x="469111" y="6609169"/>
            <a:ext cx="640987" cy="640987"/>
          </a:xfrm>
          <a:prstGeom prst="ellipse">
            <a:avLst/>
          </a:prstGeom>
          <a:solidFill>
            <a:schemeClr val="bg1"/>
          </a:solidFill>
          <a:ln>
            <a:noFill/>
          </a:ln>
          <a:effectLst>
            <a:outerShdw blurRad="381000" dist="292100" dir="2700000" sx="75000" sy="7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41" name="Freeform 5"/>
          <p:cNvSpPr>
            <a:spLocks noChangeArrowheads="1"/>
          </p:cNvSpPr>
          <p:nvPr/>
        </p:nvSpPr>
        <p:spPr bwMode="auto">
          <a:xfrm>
            <a:off x="788633" y="2410794"/>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solidFill>
                <a:schemeClr val="bg1"/>
              </a:solidFill>
            </a:endParaRPr>
          </a:p>
        </p:txBody>
      </p:sp>
      <p:sp>
        <p:nvSpPr>
          <p:cNvPr id="42" name="Freeform 5"/>
          <p:cNvSpPr>
            <a:spLocks noChangeArrowheads="1"/>
          </p:cNvSpPr>
          <p:nvPr/>
        </p:nvSpPr>
        <p:spPr bwMode="auto">
          <a:xfrm>
            <a:off x="748544" y="3471628"/>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solidFill>
                <a:schemeClr val="bg1"/>
              </a:solidFill>
            </a:endParaRPr>
          </a:p>
        </p:txBody>
      </p:sp>
      <p:sp>
        <p:nvSpPr>
          <p:cNvPr id="43" name="Freeform 5"/>
          <p:cNvSpPr>
            <a:spLocks noChangeArrowheads="1"/>
          </p:cNvSpPr>
          <p:nvPr/>
        </p:nvSpPr>
        <p:spPr bwMode="auto">
          <a:xfrm>
            <a:off x="740089" y="4595527"/>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solidFill>
                <a:schemeClr val="bg1"/>
              </a:solidFill>
            </a:endParaRPr>
          </a:p>
        </p:txBody>
      </p:sp>
      <p:sp>
        <p:nvSpPr>
          <p:cNvPr id="44" name="Freeform 5"/>
          <p:cNvSpPr>
            <a:spLocks noChangeArrowheads="1"/>
          </p:cNvSpPr>
          <p:nvPr/>
        </p:nvSpPr>
        <p:spPr bwMode="auto">
          <a:xfrm>
            <a:off x="743421" y="5711739"/>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solidFill>
                <a:schemeClr val="bg1"/>
              </a:solidFill>
            </a:endParaRPr>
          </a:p>
        </p:txBody>
      </p:sp>
      <p:sp>
        <p:nvSpPr>
          <p:cNvPr id="45" name="Freeform 5"/>
          <p:cNvSpPr>
            <a:spLocks noChangeArrowheads="1"/>
          </p:cNvSpPr>
          <p:nvPr/>
        </p:nvSpPr>
        <p:spPr bwMode="auto">
          <a:xfrm>
            <a:off x="8562975" y="7583984"/>
            <a:ext cx="121056" cy="1705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solidFill>
                <a:schemeClr val="bg1"/>
              </a:solidFill>
            </a:endParaRPr>
          </a:p>
        </p:txBody>
      </p:sp>
      <p:sp>
        <p:nvSpPr>
          <p:cNvPr id="46" name="Freeform 5"/>
          <p:cNvSpPr>
            <a:spLocks noChangeArrowheads="1"/>
          </p:cNvSpPr>
          <p:nvPr/>
        </p:nvSpPr>
        <p:spPr bwMode="auto">
          <a:xfrm>
            <a:off x="726312" y="6794280"/>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solidFill>
                <a:schemeClr val="bg1"/>
              </a:solidFill>
            </a:endParaRPr>
          </a:p>
        </p:txBody>
      </p:sp>
      <p:grpSp>
        <p:nvGrpSpPr>
          <p:cNvPr id="47"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8903787"/>
            <a:ext cx="6107430" cy="1415415"/>
            <a:chOff x="-115985" y="18892713"/>
            <a:chExt cx="7040934" cy="2143135"/>
          </a:xfrm>
        </p:grpSpPr>
        <p:sp>
          <p:nvSpPr>
            <p:cNvPr id="48" name="Rectangle: Rounded Corners 6"/>
            <p:cNvSpPr/>
            <p:nvPr/>
          </p:nvSpPr>
          <p:spPr>
            <a:xfrm>
              <a:off x="-115985" y="18892713"/>
              <a:ext cx="7040934" cy="2143135"/>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26"/>
            <p:cNvSpPr/>
            <p:nvPr/>
          </p:nvSpPr>
          <p:spPr>
            <a:xfrm>
              <a:off x="1377413" y="19384990"/>
              <a:ext cx="5547536" cy="1159542"/>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sym typeface="+mn-ea"/>
                </a:rPr>
                <a:t>报销单据规范管理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50" name="AutoShape 29"/>
          <p:cNvSpPr/>
          <p:nvPr>
            <p:custDataLst>
              <p:tags r:id="rId4"/>
            </p:custDataLst>
          </p:nvPr>
        </p:nvSpPr>
        <p:spPr bwMode="auto">
          <a:xfrm>
            <a:off x="316193" y="9077464"/>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693304" y="6677975"/>
            <a:ext cx="4114783" cy="2352389"/>
            <a:chOff x="2722647" y="7446511"/>
            <a:chExt cx="4114783" cy="2352389"/>
          </a:xfrm>
        </p:grpSpPr>
        <p:sp>
          <p:nvSpPr>
            <p:cNvPr id="14" name="Rectangle 13"/>
            <p:cNvSpPr/>
            <p:nvPr/>
          </p:nvSpPr>
          <p:spPr>
            <a:xfrm>
              <a:off x="3417572" y="7446511"/>
              <a:ext cx="2376171" cy="847027"/>
            </a:xfrm>
            <a:prstGeom prst="rect">
              <a:avLst/>
            </a:prstGeom>
          </p:spPr>
          <p:txBody>
            <a:bodyPr wrap="square">
              <a:spAutoFit/>
            </a:bodyPr>
            <a:lstStyle/>
            <a:p>
              <a:pPr algn="ctr">
                <a:lnSpc>
                  <a:spcPct val="120000"/>
                </a:lnSpc>
              </a:pPr>
              <a:r>
                <a:rPr lang="zh-CN" altLang="en-US" sz="4400" b="1" dirty="0" smtClean="0">
                  <a:solidFill>
                    <a:schemeClr val="accent1"/>
                  </a:solidFill>
                  <a:latin typeface="Geomanist Regular" panose="02000503000000020004" pitchFamily="50" charset="0"/>
                  <a:cs typeface="Segoe UI" panose="020B0502040204020203" pitchFamily="34" charset="0"/>
                </a:rPr>
                <a:t>现  金</a:t>
              </a:r>
              <a:endParaRPr lang="en-US" sz="4400" b="1" dirty="0">
                <a:solidFill>
                  <a:schemeClr val="tx1">
                    <a:lumMod val="65000"/>
                    <a:lumOff val="35000"/>
                  </a:schemeClr>
                </a:solidFill>
                <a:latin typeface="Geomanist Regular" panose="02000503000000020004" pitchFamily="50" charset="0"/>
                <a:cs typeface="Segoe UI" panose="020B0502040204020203" pitchFamily="34" charset="0"/>
              </a:endParaRPr>
            </a:p>
          </p:txBody>
        </p:sp>
        <p:sp>
          <p:nvSpPr>
            <p:cNvPr id="16" name="Rectangle 15"/>
            <p:cNvSpPr/>
            <p:nvPr/>
          </p:nvSpPr>
          <p:spPr>
            <a:xfrm>
              <a:off x="2722647" y="8465265"/>
              <a:ext cx="4114783" cy="1333635"/>
            </a:xfrm>
            <a:prstGeom prst="rect">
              <a:avLst/>
            </a:prstGeom>
          </p:spPr>
          <p:txBody>
            <a:bodyPr wrap="square">
              <a:spAutoFit/>
            </a:bodyPr>
            <a:lstStyle/>
            <a:p>
              <a:pPr>
                <a:lnSpc>
                  <a:spcPct val="120000"/>
                </a:lnSpc>
              </a:pPr>
              <a:r>
                <a:rPr lang="zh-CN" altLang="en-US" sz="3600" dirty="0" smtClean="0">
                  <a:latin typeface="黑体" panose="02010609060101010101" pitchFamily="49" charset="-122"/>
                  <a:ea typeface="黑体" panose="02010609060101010101" pitchFamily="49" charset="-122"/>
                  <a:cs typeface="Segoe UI" panose="020B0502040204020203" pitchFamily="34" charset="0"/>
                </a:rPr>
                <a:t>需要支取现金的情况（一般不涉及）</a:t>
              </a:r>
              <a:endParaRPr lang="en-US" sz="3600" dirty="0">
                <a:latin typeface="黑体" panose="02010609060101010101" pitchFamily="49" charset="-122"/>
                <a:ea typeface="黑体" panose="02010609060101010101" pitchFamily="49" charset="-122"/>
                <a:cs typeface="Segoe UI" panose="020B0502040204020203" pitchFamily="34" charset="0"/>
              </a:endParaRPr>
            </a:p>
          </p:txBody>
        </p:sp>
      </p:grpSp>
      <p:grpSp>
        <p:nvGrpSpPr>
          <p:cNvPr id="6" name="Group 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094143" y="750892"/>
            <a:ext cx="6355302" cy="1231559"/>
            <a:chOff x="6560868" y="1100933"/>
            <a:chExt cx="6355302" cy="1231559"/>
          </a:xfrm>
        </p:grpSpPr>
        <p:sp>
          <p:nvSpPr>
            <p:cNvPr id="27" name="Rectangle 26"/>
            <p:cNvSpPr/>
            <p:nvPr/>
          </p:nvSpPr>
          <p:spPr>
            <a:xfrm>
              <a:off x="6560868" y="1316829"/>
              <a:ext cx="6355302" cy="1015663"/>
            </a:xfrm>
            <a:prstGeom prst="rect">
              <a:avLst/>
            </a:prstGeom>
          </p:spPr>
          <p:txBody>
            <a:bodyPr wrap="square">
              <a:spAutoFit/>
            </a:bodyPr>
            <a:lstStyle/>
            <a:p>
              <a:r>
                <a:rPr lang="zh-CN" altLang="zh-CN" sz="6000" b="1" dirty="0">
                  <a:latin typeface="黑体" panose="02010609060101010101" pitchFamily="49" charset="-122"/>
                  <a:ea typeface="黑体" panose="02010609060101010101" pitchFamily="49" charset="-122"/>
                  <a:cs typeface="微软雅黑" panose="020B0503020204020204" pitchFamily="34" charset="-122"/>
                  <a:sym typeface="+mn-ea"/>
                </a:rPr>
                <a:t>付款方式的选择</a:t>
              </a:r>
              <a:endParaRPr lang="zh-CN" altLang="en-US" sz="6000" b="1" dirty="0">
                <a:latin typeface="黑体" panose="02010609060101010101" pitchFamily="49" charset="-122"/>
                <a:ea typeface="黑体" panose="02010609060101010101" pitchFamily="49" charset="-122"/>
                <a:cs typeface="微软雅黑" panose="020B0503020204020204" pitchFamily="34" charset="-122"/>
                <a:sym typeface="+mn-ea"/>
              </a:endParaRPr>
            </a:p>
          </p:txBody>
        </p:sp>
        <p:sp>
          <p:nvSpPr>
            <p:cNvPr id="4" name="Rectangle: Rounded Corners 3"/>
            <p:cNvSpPr/>
            <p:nvPr/>
          </p:nvSpPr>
          <p:spPr>
            <a:xfrm>
              <a:off x="7386748" y="1100933"/>
              <a:ext cx="3928881" cy="147278"/>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57" name="组合 56"/>
          <p:cNvGrpSpPr/>
          <p:nvPr/>
        </p:nvGrpSpPr>
        <p:grpSpPr>
          <a:xfrm>
            <a:off x="8098388" y="2662830"/>
            <a:ext cx="2346811" cy="3452932"/>
            <a:chOff x="1758951" y="1423987"/>
            <a:chExt cx="1014413" cy="1812885"/>
          </a:xfrm>
        </p:grpSpPr>
        <p:sp>
          <p:nvSpPr>
            <p:cNvPr id="58" name="圆角矩形 7"/>
            <p:cNvSpPr/>
            <p:nvPr/>
          </p:nvSpPr>
          <p:spPr>
            <a:xfrm flipH="1" flipV="1">
              <a:off x="2182814" y="1423987"/>
              <a:ext cx="166687" cy="758429"/>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1" fmla="*/ 379028 w 379028"/>
                <a:gd name="connsiteY0-2" fmla="*/ 0 h 2132857"/>
                <a:gd name="connsiteX1-3" fmla="*/ 379027 w 379028"/>
                <a:gd name="connsiteY1-4" fmla="*/ 1943343 h 2132857"/>
                <a:gd name="connsiteX2-5" fmla="*/ 189513 w 379028"/>
                <a:gd name="connsiteY2-6" fmla="*/ 2132857 h 2132857"/>
                <a:gd name="connsiteX3-7" fmla="*/ 189514 w 379028"/>
                <a:gd name="connsiteY3-8" fmla="*/ 2132856 h 2132857"/>
                <a:gd name="connsiteX4-9" fmla="*/ 0 w 379028"/>
                <a:gd name="connsiteY4-10" fmla="*/ 1943342 h 2132857"/>
                <a:gd name="connsiteX5-11" fmla="*/ 0 w 379028"/>
                <a:gd name="connsiteY5-12" fmla="*/ 0 h 21328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41275" cap="flat" cmpd="sng" algn="ctr">
              <a:solidFill>
                <a:sysClr val="window" lastClr="FFFFFF">
                  <a:lumMod val="85000"/>
                </a:sysClr>
              </a:solidFill>
              <a:prstDash val="solid"/>
            </a:ln>
            <a:effectLst/>
          </p:spPr>
          <p:txBody>
            <a:bodyPr anchor="ctr"/>
            <a:lstStyle/>
            <a:p>
              <a:pPr algn="ctr">
                <a:defRPr/>
              </a:pPr>
              <a:endParaRPr lang="en-US" sz="2400" b="1" kern="0">
                <a:solidFill>
                  <a:sysClr val="window" lastClr="FFFFFF"/>
                </a:solidFill>
              </a:endParaRPr>
            </a:p>
          </p:txBody>
        </p:sp>
        <p:sp>
          <p:nvSpPr>
            <p:cNvPr id="59" name="八角星 58"/>
            <p:cNvSpPr/>
            <p:nvPr/>
          </p:nvSpPr>
          <p:spPr>
            <a:xfrm>
              <a:off x="1758951" y="2091929"/>
              <a:ext cx="1014413" cy="1144943"/>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4800" b="1" kern="0" dirty="0" smtClean="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4800" b="1"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椭圆 59"/>
            <p:cNvSpPr/>
            <p:nvPr/>
          </p:nvSpPr>
          <p:spPr>
            <a:xfrm>
              <a:off x="2187576" y="2063353"/>
              <a:ext cx="157163" cy="128588"/>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n-US" sz="2400" b="1" kern="0">
                <a:solidFill>
                  <a:srgbClr val="4F81BD"/>
                </a:solidFill>
                <a:latin typeface="微软雅黑" panose="020B0503020204020204" pitchFamily="34" charset="-122"/>
                <a:ea typeface="微软雅黑" panose="020B0503020204020204" pitchFamily="34" charset="-122"/>
              </a:endParaRPr>
            </a:p>
          </p:txBody>
        </p:sp>
        <p:sp>
          <p:nvSpPr>
            <p:cNvPr id="61" name="椭圆 60"/>
            <p:cNvSpPr/>
            <p:nvPr/>
          </p:nvSpPr>
          <p:spPr>
            <a:xfrm>
              <a:off x="2197101" y="2077641"/>
              <a:ext cx="138113" cy="101203"/>
            </a:xfrm>
            <a:prstGeom prst="ellipse">
              <a:avLst/>
            </a:prstGeom>
            <a:solidFill>
              <a:sysClr val="window" lastClr="FFFFFF"/>
            </a:solidFill>
            <a:ln w="25400" cap="flat" cmpd="sng" algn="ctr">
              <a:solidFill>
                <a:sysClr val="window" lastClr="FFFFFF">
                  <a:lumMod val="75000"/>
                </a:sysClr>
              </a:solidFill>
              <a:prstDash val="solid"/>
            </a:ln>
            <a:effectLst/>
          </p:spPr>
          <p:txBody>
            <a:bodyPr anchor="ctr"/>
            <a:lstStyle/>
            <a:p>
              <a:pPr algn="ctr">
                <a:defRPr/>
              </a:pPr>
              <a:endParaRPr lang="en-US" sz="2400" b="1" kern="0">
                <a:solidFill>
                  <a:srgbClr val="4F81BD"/>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2384478" y="2662830"/>
            <a:ext cx="2346811" cy="3452932"/>
            <a:chOff x="1758951" y="1423987"/>
            <a:chExt cx="1014413" cy="1812885"/>
          </a:xfrm>
        </p:grpSpPr>
        <p:sp>
          <p:nvSpPr>
            <p:cNvPr id="70" name="圆角矩形 7"/>
            <p:cNvSpPr/>
            <p:nvPr/>
          </p:nvSpPr>
          <p:spPr>
            <a:xfrm flipH="1" flipV="1">
              <a:off x="2182814" y="1423987"/>
              <a:ext cx="166687" cy="758429"/>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1" fmla="*/ 379028 w 379028"/>
                <a:gd name="connsiteY0-2" fmla="*/ 0 h 2132857"/>
                <a:gd name="connsiteX1-3" fmla="*/ 379027 w 379028"/>
                <a:gd name="connsiteY1-4" fmla="*/ 1943343 h 2132857"/>
                <a:gd name="connsiteX2-5" fmla="*/ 189513 w 379028"/>
                <a:gd name="connsiteY2-6" fmla="*/ 2132857 h 2132857"/>
                <a:gd name="connsiteX3-7" fmla="*/ 189514 w 379028"/>
                <a:gd name="connsiteY3-8" fmla="*/ 2132856 h 2132857"/>
                <a:gd name="connsiteX4-9" fmla="*/ 0 w 379028"/>
                <a:gd name="connsiteY4-10" fmla="*/ 1943342 h 2132857"/>
                <a:gd name="connsiteX5-11" fmla="*/ 0 w 379028"/>
                <a:gd name="connsiteY5-12" fmla="*/ 0 h 21328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41275" cap="flat" cmpd="sng" algn="ctr">
              <a:solidFill>
                <a:sysClr val="window" lastClr="FFFFFF">
                  <a:lumMod val="85000"/>
                </a:sysClr>
              </a:solidFill>
              <a:prstDash val="solid"/>
            </a:ln>
            <a:effectLst/>
          </p:spPr>
          <p:txBody>
            <a:bodyPr anchor="ctr"/>
            <a:lstStyle/>
            <a:p>
              <a:pPr algn="ctr">
                <a:defRPr/>
              </a:pPr>
              <a:endParaRPr lang="en-US" sz="2400" b="1" kern="0">
                <a:solidFill>
                  <a:sysClr val="window" lastClr="FFFFFF"/>
                </a:solidFill>
              </a:endParaRPr>
            </a:p>
          </p:txBody>
        </p:sp>
        <p:sp>
          <p:nvSpPr>
            <p:cNvPr id="71" name="八角星 70"/>
            <p:cNvSpPr/>
            <p:nvPr/>
          </p:nvSpPr>
          <p:spPr>
            <a:xfrm>
              <a:off x="1758951" y="2091929"/>
              <a:ext cx="1014413" cy="1144943"/>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4800" b="1"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4800" b="1"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椭圆 71"/>
            <p:cNvSpPr/>
            <p:nvPr/>
          </p:nvSpPr>
          <p:spPr>
            <a:xfrm>
              <a:off x="2187576" y="2063353"/>
              <a:ext cx="157163" cy="128588"/>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n-US" sz="2400" b="1" kern="0">
                <a:solidFill>
                  <a:srgbClr val="4F81BD"/>
                </a:solidFill>
                <a:latin typeface="微软雅黑" panose="020B0503020204020204" pitchFamily="34" charset="-122"/>
                <a:ea typeface="微软雅黑" panose="020B0503020204020204" pitchFamily="34" charset="-122"/>
              </a:endParaRPr>
            </a:p>
          </p:txBody>
        </p:sp>
        <p:sp>
          <p:nvSpPr>
            <p:cNvPr id="73" name="椭圆 72"/>
            <p:cNvSpPr/>
            <p:nvPr/>
          </p:nvSpPr>
          <p:spPr>
            <a:xfrm>
              <a:off x="2197101" y="2077641"/>
              <a:ext cx="138113" cy="101203"/>
            </a:xfrm>
            <a:prstGeom prst="ellipse">
              <a:avLst/>
            </a:prstGeom>
            <a:solidFill>
              <a:sysClr val="window" lastClr="FFFFFF"/>
            </a:solidFill>
            <a:ln w="25400" cap="flat" cmpd="sng" algn="ctr">
              <a:solidFill>
                <a:sysClr val="window" lastClr="FFFFFF">
                  <a:lumMod val="75000"/>
                </a:sysClr>
              </a:solidFill>
              <a:prstDash val="solid"/>
            </a:ln>
            <a:effectLst/>
          </p:spPr>
          <p:txBody>
            <a:bodyPr anchor="ctr"/>
            <a:lstStyle/>
            <a:p>
              <a:pPr algn="ctr">
                <a:defRPr/>
              </a:pPr>
              <a:endParaRPr lang="en-US" sz="2400" b="1" kern="0">
                <a:solidFill>
                  <a:srgbClr val="4F81BD"/>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13335932" y="2662830"/>
            <a:ext cx="2346811" cy="3452932"/>
            <a:chOff x="1758951" y="1423987"/>
            <a:chExt cx="1014413" cy="1812885"/>
          </a:xfrm>
        </p:grpSpPr>
        <p:sp>
          <p:nvSpPr>
            <p:cNvPr id="75" name="圆角矩形 7"/>
            <p:cNvSpPr/>
            <p:nvPr/>
          </p:nvSpPr>
          <p:spPr>
            <a:xfrm flipH="1" flipV="1">
              <a:off x="2182814" y="1423987"/>
              <a:ext cx="166687" cy="758429"/>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1" fmla="*/ 379028 w 379028"/>
                <a:gd name="connsiteY0-2" fmla="*/ 0 h 2132857"/>
                <a:gd name="connsiteX1-3" fmla="*/ 379027 w 379028"/>
                <a:gd name="connsiteY1-4" fmla="*/ 1943343 h 2132857"/>
                <a:gd name="connsiteX2-5" fmla="*/ 189513 w 379028"/>
                <a:gd name="connsiteY2-6" fmla="*/ 2132857 h 2132857"/>
                <a:gd name="connsiteX3-7" fmla="*/ 189514 w 379028"/>
                <a:gd name="connsiteY3-8" fmla="*/ 2132856 h 2132857"/>
                <a:gd name="connsiteX4-9" fmla="*/ 0 w 379028"/>
                <a:gd name="connsiteY4-10" fmla="*/ 1943342 h 2132857"/>
                <a:gd name="connsiteX5-11" fmla="*/ 0 w 379028"/>
                <a:gd name="connsiteY5-12" fmla="*/ 0 h 21328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41275" cap="flat" cmpd="sng" algn="ctr">
              <a:solidFill>
                <a:sysClr val="window" lastClr="FFFFFF">
                  <a:lumMod val="85000"/>
                </a:sysClr>
              </a:solidFill>
              <a:prstDash val="solid"/>
            </a:ln>
            <a:effectLst/>
          </p:spPr>
          <p:txBody>
            <a:bodyPr anchor="ctr"/>
            <a:lstStyle/>
            <a:p>
              <a:pPr algn="ctr">
                <a:defRPr/>
              </a:pPr>
              <a:endParaRPr lang="en-US" sz="2400" b="1" kern="0">
                <a:solidFill>
                  <a:sysClr val="window" lastClr="FFFFFF"/>
                </a:solidFill>
              </a:endParaRPr>
            </a:p>
          </p:txBody>
        </p:sp>
        <p:sp>
          <p:nvSpPr>
            <p:cNvPr id="76" name="八角星 75"/>
            <p:cNvSpPr/>
            <p:nvPr/>
          </p:nvSpPr>
          <p:spPr>
            <a:xfrm>
              <a:off x="1758951" y="2091929"/>
              <a:ext cx="1014413" cy="1144943"/>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4800" b="1" kern="0" dirty="0" smtClean="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4800" b="1"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椭圆 76"/>
            <p:cNvSpPr/>
            <p:nvPr/>
          </p:nvSpPr>
          <p:spPr>
            <a:xfrm>
              <a:off x="2187576" y="2063353"/>
              <a:ext cx="157163" cy="128588"/>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n-US" sz="2400" b="1" kern="0">
                <a:solidFill>
                  <a:srgbClr val="4F81BD"/>
                </a:solidFill>
                <a:latin typeface="微软雅黑" panose="020B0503020204020204" pitchFamily="34" charset="-122"/>
                <a:ea typeface="微软雅黑" panose="020B0503020204020204" pitchFamily="34" charset="-122"/>
              </a:endParaRPr>
            </a:p>
          </p:txBody>
        </p:sp>
        <p:sp>
          <p:nvSpPr>
            <p:cNvPr id="78" name="椭圆 77"/>
            <p:cNvSpPr/>
            <p:nvPr/>
          </p:nvSpPr>
          <p:spPr>
            <a:xfrm>
              <a:off x="2197101" y="2077641"/>
              <a:ext cx="138113" cy="101203"/>
            </a:xfrm>
            <a:prstGeom prst="ellipse">
              <a:avLst/>
            </a:prstGeom>
            <a:solidFill>
              <a:sysClr val="window" lastClr="FFFFFF"/>
            </a:solidFill>
            <a:ln w="25400" cap="flat" cmpd="sng" algn="ctr">
              <a:solidFill>
                <a:sysClr val="window" lastClr="FFFFFF">
                  <a:lumMod val="75000"/>
                </a:sysClr>
              </a:solidFill>
              <a:prstDash val="solid"/>
            </a:ln>
            <a:effectLst/>
          </p:spPr>
          <p:txBody>
            <a:bodyPr anchor="ctr"/>
            <a:lstStyle/>
            <a:p>
              <a:pPr algn="ctr">
                <a:defRPr/>
              </a:pPr>
              <a:endParaRPr lang="en-US" sz="2400" b="1" kern="0">
                <a:solidFill>
                  <a:srgbClr val="4F81BD"/>
                </a:solidFill>
                <a:latin typeface="微软雅黑" panose="020B0503020204020204" pitchFamily="34" charset="-122"/>
                <a:ea typeface="微软雅黑" panose="020B0503020204020204" pitchFamily="34" charset="-122"/>
              </a:endParaRPr>
            </a:p>
          </p:txBody>
        </p:sp>
      </p:grpSp>
      <p:pic>
        <p:nvPicPr>
          <p:cNvPr id="79" name="Picture 3"/>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V="1">
            <a:off x="1043384" y="2435054"/>
            <a:ext cx="16615610" cy="3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0" name="Group 1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7192850" y="6677975"/>
            <a:ext cx="4316677" cy="3767034"/>
            <a:chOff x="2621700" y="7446511"/>
            <a:chExt cx="4316677" cy="3767034"/>
          </a:xfrm>
        </p:grpSpPr>
        <p:sp>
          <p:nvSpPr>
            <p:cNvPr id="81" name="Rectangle 13"/>
            <p:cNvSpPr/>
            <p:nvPr/>
          </p:nvSpPr>
          <p:spPr>
            <a:xfrm>
              <a:off x="3512557" y="7446511"/>
              <a:ext cx="2376171" cy="847027"/>
            </a:xfrm>
            <a:prstGeom prst="rect">
              <a:avLst/>
            </a:prstGeom>
          </p:spPr>
          <p:txBody>
            <a:bodyPr wrap="square">
              <a:spAutoFit/>
            </a:bodyPr>
            <a:lstStyle/>
            <a:p>
              <a:pPr algn="ctr">
                <a:lnSpc>
                  <a:spcPct val="120000"/>
                </a:lnSpc>
              </a:pPr>
              <a:r>
                <a:rPr lang="zh-CN" altLang="en-US" sz="4400" b="1" dirty="0" smtClean="0">
                  <a:solidFill>
                    <a:schemeClr val="accent1"/>
                  </a:solidFill>
                  <a:latin typeface="Geomanist Regular" panose="02000503000000020004" pitchFamily="50" charset="0"/>
                  <a:cs typeface="Segoe UI" panose="020B0502040204020203" pitchFamily="34" charset="0"/>
                </a:rPr>
                <a:t>转  账</a:t>
              </a:r>
              <a:endParaRPr lang="en-US" sz="4400" b="1" dirty="0">
                <a:solidFill>
                  <a:schemeClr val="tx1">
                    <a:lumMod val="65000"/>
                    <a:lumOff val="35000"/>
                  </a:schemeClr>
                </a:solidFill>
                <a:latin typeface="Geomanist Regular" panose="02000503000000020004" pitchFamily="50" charset="0"/>
                <a:cs typeface="Segoe UI" panose="020B0502040204020203" pitchFamily="34" charset="0"/>
              </a:endParaRPr>
            </a:p>
          </p:txBody>
        </p:sp>
        <p:sp>
          <p:nvSpPr>
            <p:cNvPr id="82" name="Rectangle 15"/>
            <p:cNvSpPr/>
            <p:nvPr/>
          </p:nvSpPr>
          <p:spPr>
            <a:xfrm>
              <a:off x="2621700" y="8465265"/>
              <a:ext cx="4316677" cy="2748280"/>
            </a:xfrm>
            <a:prstGeom prst="rect">
              <a:avLst/>
            </a:prstGeom>
          </p:spPr>
          <p:txBody>
            <a:bodyPr wrap="square">
              <a:spAutoFit/>
            </a:bodyPr>
            <a:lstStyle/>
            <a:p>
              <a:pPr>
                <a:lnSpc>
                  <a:spcPct val="120000"/>
                </a:lnSpc>
              </a:pPr>
              <a:r>
                <a:rPr lang="zh-CN" altLang="en-US" sz="3600" dirty="0" smtClean="0">
                  <a:latin typeface="黑体" panose="02010609060101010101" pitchFamily="49" charset="-122"/>
                  <a:ea typeface="黑体" panose="02010609060101010101" pitchFamily="49" charset="-122"/>
                  <a:cs typeface="Segoe UI" panose="020B0502040204020203" pitchFamily="34" charset="0"/>
                </a:rPr>
                <a:t>对公或员工个人转账支付（如对员工个人，请在备注栏备注“转款给报销人”）</a:t>
              </a:r>
              <a:endParaRPr lang="en-US" sz="3600" dirty="0">
                <a:latin typeface="黑体" panose="02010609060101010101" pitchFamily="49" charset="-122"/>
                <a:ea typeface="黑体" panose="02010609060101010101" pitchFamily="49" charset="-122"/>
                <a:cs typeface="Segoe UI" panose="020B0502040204020203" pitchFamily="34" charset="0"/>
              </a:endParaRPr>
            </a:p>
          </p:txBody>
        </p:sp>
      </p:grpSp>
      <p:grpSp>
        <p:nvGrpSpPr>
          <p:cNvPr id="83" name="Group 1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2449178" y="6677975"/>
            <a:ext cx="4773295" cy="2440305"/>
            <a:chOff x="2527067" y="7446511"/>
            <a:chExt cx="4773295" cy="2440305"/>
          </a:xfrm>
        </p:grpSpPr>
        <p:sp>
          <p:nvSpPr>
            <p:cNvPr id="84" name="Rectangle 13"/>
            <p:cNvSpPr/>
            <p:nvPr/>
          </p:nvSpPr>
          <p:spPr>
            <a:xfrm>
              <a:off x="3417572" y="7446511"/>
              <a:ext cx="2376171" cy="847027"/>
            </a:xfrm>
            <a:prstGeom prst="rect">
              <a:avLst/>
            </a:prstGeom>
          </p:spPr>
          <p:txBody>
            <a:bodyPr wrap="square">
              <a:spAutoFit/>
            </a:bodyPr>
            <a:lstStyle/>
            <a:p>
              <a:pPr algn="ctr">
                <a:lnSpc>
                  <a:spcPct val="120000"/>
                </a:lnSpc>
              </a:pPr>
              <a:r>
                <a:rPr lang="zh-CN" altLang="en-US" sz="4400" b="1" dirty="0" smtClean="0">
                  <a:solidFill>
                    <a:schemeClr val="accent1"/>
                  </a:solidFill>
                  <a:latin typeface="Geomanist Regular" panose="02000503000000020004" pitchFamily="50" charset="0"/>
                  <a:cs typeface="Segoe UI" panose="020B0502040204020203" pitchFamily="34" charset="0"/>
                </a:rPr>
                <a:t>其  他</a:t>
              </a:r>
              <a:endParaRPr lang="en-US" sz="4400" b="1" dirty="0">
                <a:solidFill>
                  <a:schemeClr val="tx1">
                    <a:lumMod val="65000"/>
                    <a:lumOff val="35000"/>
                  </a:schemeClr>
                </a:solidFill>
                <a:latin typeface="Geomanist Regular" panose="02000503000000020004" pitchFamily="50" charset="0"/>
                <a:cs typeface="Segoe UI" panose="020B0502040204020203" pitchFamily="34" charset="0"/>
              </a:endParaRPr>
            </a:p>
          </p:txBody>
        </p:sp>
        <p:sp>
          <p:nvSpPr>
            <p:cNvPr id="85" name="Rectangle 15"/>
            <p:cNvSpPr/>
            <p:nvPr/>
          </p:nvSpPr>
          <p:spPr>
            <a:xfrm>
              <a:off x="2527067" y="8466956"/>
              <a:ext cx="4773295" cy="1419860"/>
            </a:xfrm>
            <a:prstGeom prst="rect">
              <a:avLst/>
            </a:prstGeom>
          </p:spPr>
          <p:txBody>
            <a:bodyPr wrap="square">
              <a:spAutoFit/>
            </a:bodyPr>
            <a:lstStyle/>
            <a:p>
              <a:pPr algn="ctr">
                <a:lnSpc>
                  <a:spcPct val="120000"/>
                </a:lnSpc>
              </a:pPr>
              <a:r>
                <a:rPr lang="zh-CN" altLang="en-US" sz="3600" dirty="0">
                  <a:latin typeface="黑体" panose="02010609060101010101" pitchFamily="49" charset="-122"/>
                  <a:ea typeface="黑体" panose="02010609060101010101" pitchFamily="49" charset="-122"/>
                  <a:cs typeface="Segoe UI" panose="020B0502040204020203" pitchFamily="34" charset="0"/>
                </a:rPr>
                <a:t>挂账、冲账、自动转账</a:t>
              </a:r>
              <a:endParaRPr lang="zh-CN" altLang="en-US" sz="3600" dirty="0">
                <a:latin typeface="黑体" panose="02010609060101010101" pitchFamily="49" charset="-122"/>
                <a:ea typeface="黑体" panose="02010609060101010101" pitchFamily="49" charset="-122"/>
                <a:cs typeface="Segoe UI" panose="020B0502040204020203" pitchFamily="34" charset="0"/>
              </a:endParaRPr>
            </a:p>
            <a:p>
              <a:pPr algn="ctr">
                <a:lnSpc>
                  <a:spcPct val="120000"/>
                </a:lnSpc>
              </a:pPr>
              <a:r>
                <a:rPr lang="zh-CN" altLang="en-US" sz="3600" dirty="0" smtClean="0">
                  <a:latin typeface="黑体" panose="02010609060101010101" pitchFamily="49" charset="-122"/>
                  <a:ea typeface="黑体" panose="02010609060101010101" pitchFamily="49" charset="-122"/>
                  <a:cs typeface="Segoe UI" panose="020B0502040204020203" pitchFamily="34" charset="0"/>
                </a:rPr>
                <a:t>（需备注具体情况）</a:t>
              </a:r>
              <a:endParaRPr lang="en-US" sz="3600" dirty="0">
                <a:latin typeface="黑体" panose="02010609060101010101" pitchFamily="49" charset="-122"/>
                <a:ea typeface="黑体" panose="02010609060101010101" pitchFamily="49" charset="-122"/>
                <a:cs typeface="Segoe UI" panose="020B0502040204020203" pitchFamily="34" charset="0"/>
              </a:endParaRPr>
            </a:p>
          </p:txBody>
        </p:sp>
      </p:grpSp>
      <p:grpSp>
        <p:nvGrpSpPr>
          <p:cNvPr id="87"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29077"/>
            <a:ext cx="6094095" cy="1415415"/>
            <a:chOff x="804690" y="19127283"/>
            <a:chExt cx="7025561" cy="2143135"/>
          </a:xfrm>
        </p:grpSpPr>
        <p:sp>
          <p:nvSpPr>
            <p:cNvPr id="88" name="Rectangle: Rounded Corners 6"/>
            <p:cNvSpPr/>
            <p:nvPr/>
          </p:nvSpPr>
          <p:spPr>
            <a:xfrm>
              <a:off x="804690" y="19127283"/>
              <a:ext cx="7024829" cy="2143135"/>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9" name="Rectangle 26"/>
            <p:cNvSpPr/>
            <p:nvPr/>
          </p:nvSpPr>
          <p:spPr>
            <a:xfrm>
              <a:off x="2298088" y="19661865"/>
              <a:ext cx="5532163" cy="1159542"/>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sym typeface="+mn-ea"/>
                </a:rPr>
                <a:t>报销单据规范管理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86" name="AutoShape 29"/>
          <p:cNvSpPr/>
          <p:nvPr>
            <p:custDataLst>
              <p:tags r:id="rId3"/>
            </p:custDataLst>
          </p:nvPr>
        </p:nvSpPr>
        <p:spPr bwMode="auto">
          <a:xfrm>
            <a:off x="175313" y="203103"/>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pic>
        <p:nvPicPr>
          <p:cNvPr id="3" name="图片 2"/>
          <p:cNvPicPr>
            <a:picLocks noChangeAspect="1"/>
          </p:cNvPicPr>
          <p:nvPr>
            <p:custDataLst>
              <p:tags r:id="rId1"/>
            </p:custDataLst>
          </p:nvPr>
        </p:nvPicPr>
        <p:blipFill>
          <a:blip r:embed="rId2"/>
          <a:stretch>
            <a:fillRect/>
          </a:stretch>
        </p:blipFill>
        <p:spPr>
          <a:xfrm>
            <a:off x="1640205" y="184150"/>
            <a:ext cx="15911830" cy="9507855"/>
          </a:xfrm>
          <a:prstGeom prst="rect">
            <a:avLst/>
          </a:prstGeom>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pic>
        <p:nvPicPr>
          <p:cNvPr id="2" name="图片 1"/>
          <p:cNvPicPr>
            <a:picLocks noChangeAspect="1"/>
          </p:cNvPicPr>
          <p:nvPr>
            <p:custDataLst>
              <p:tags r:id="rId1"/>
            </p:custDataLst>
          </p:nvPr>
        </p:nvPicPr>
        <p:blipFill>
          <a:blip r:embed="rId2"/>
          <a:stretch>
            <a:fillRect/>
          </a:stretch>
        </p:blipFill>
        <p:spPr>
          <a:xfrm>
            <a:off x="1918335" y="140335"/>
            <a:ext cx="16049625" cy="10504170"/>
          </a:xfrm>
          <a:prstGeom prst="rect">
            <a:avLst/>
          </a:prstGeom>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pic>
        <p:nvPicPr>
          <p:cNvPr id="2" name="图片 1"/>
          <p:cNvPicPr>
            <a:picLocks noChangeAspect="1"/>
          </p:cNvPicPr>
          <p:nvPr>
            <p:custDataLst>
              <p:tags r:id="rId1"/>
            </p:custDataLst>
          </p:nvPr>
        </p:nvPicPr>
        <p:blipFill>
          <a:blip r:embed="rId2"/>
          <a:stretch>
            <a:fillRect/>
          </a:stretch>
        </p:blipFill>
        <p:spPr>
          <a:xfrm>
            <a:off x="1295400" y="198120"/>
            <a:ext cx="16617950" cy="10594975"/>
          </a:xfrm>
          <a:prstGeom prst="rect">
            <a:avLst/>
          </a:prstGeom>
        </p:spPr>
      </p:pic>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占位符 2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PicPr>
            <a:picLocks noGrp="1" noChangeAspect="1"/>
          </p:cNvPicPr>
          <p:nvPr>
            <p:ph type="pic" sz="quarter" idx="18"/>
          </p:nvPr>
        </p:nvPicPr>
        <p:blipFill>
          <a:blip r:embed="rId1" cstate="screen"/>
          <a:srcRect l="20308" r="20308"/>
          <a:stretch>
            <a:fillRect/>
          </a:stretch>
        </p:blipFill>
        <p:spPr>
          <a:xfrm>
            <a:off x="325000" y="2636875"/>
            <a:ext cx="8399721" cy="8335926"/>
          </a:xfrm>
          <a:solidFill>
            <a:schemeClr val="bg1">
              <a:lumMod val="95000"/>
              <a:alpha val="20000"/>
            </a:schemeClr>
          </a:solidFill>
        </p:spPr>
      </p:pic>
      <p:grpSp>
        <p:nvGrpSpPr>
          <p:cNvPr id="37" name="Group 3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custDataLst>
              <p:tags r:id="rId2"/>
            </p:custDataLst>
          </p:nvPr>
        </p:nvGrpSpPr>
        <p:grpSpPr>
          <a:xfrm>
            <a:off x="12117777" y="1571170"/>
            <a:ext cx="7257415" cy="2613660"/>
            <a:chOff x="11655320" y="2133924"/>
            <a:chExt cx="7257415" cy="2613660"/>
          </a:xfrm>
        </p:grpSpPr>
        <p:sp>
          <p:nvSpPr>
            <p:cNvPr id="38" name="Text Placeholder 4"/>
            <p:cNvSpPr txBox="1"/>
            <p:nvPr>
              <p:custDataLst>
                <p:tags r:id="rId3"/>
              </p:custDataLst>
            </p:nvPr>
          </p:nvSpPr>
          <p:spPr>
            <a:xfrm>
              <a:off x="11655320" y="2750509"/>
              <a:ext cx="7257415" cy="1997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zh-CN" altLang="en-US" sz="5400" b="1" dirty="0">
                  <a:solidFill>
                    <a:schemeClr val="bg1">
                      <a:lumMod val="50000"/>
                    </a:schemeClr>
                  </a:solidFill>
                  <a:latin typeface="Segoe UI Light" panose="020B0502040204020203" pitchFamily="34" charset="0"/>
                  <a:cs typeface="Segoe UI Light" panose="020B0502040204020203" pitchFamily="34" charset="0"/>
                </a:rPr>
                <a:t>《成仁分公司票据管理办法</a:t>
              </a:r>
              <a:r>
                <a:rPr lang="zh-CN" altLang="en-US" sz="5400" b="1" dirty="0">
                  <a:solidFill>
                    <a:schemeClr val="bg1">
                      <a:lumMod val="50000"/>
                    </a:schemeClr>
                  </a:solidFill>
                  <a:latin typeface="Segoe UI Light" panose="020B0502040204020203" pitchFamily="34" charset="0"/>
                  <a:cs typeface="Segoe UI Light" panose="020B0502040204020203" pitchFamily="34" charset="0"/>
                  <a:sym typeface="+mn-ea"/>
                </a:rPr>
                <a:t>》</a:t>
              </a:r>
              <a:r>
                <a:rPr lang="zh-CN" altLang="en-US" sz="5400" b="1" dirty="0">
                  <a:solidFill>
                    <a:schemeClr val="bg1">
                      <a:lumMod val="50000"/>
                    </a:schemeClr>
                  </a:solidFill>
                  <a:latin typeface="Segoe UI Light" panose="020B0502040204020203" pitchFamily="34" charset="0"/>
                  <a:cs typeface="Segoe UI Light" panose="020B0502040204020203" pitchFamily="34" charset="0"/>
                </a:rPr>
                <a:t>解读</a:t>
              </a:r>
              <a:endParaRPr lang="zh-CN" altLang="en-US" sz="5400" b="1"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40" name="TextBox 39"/>
            <p:cNvSpPr txBox="1"/>
            <p:nvPr>
              <p:custDataLst>
                <p:tags r:id="rId4"/>
              </p:custDataLst>
            </p:nvPr>
          </p:nvSpPr>
          <p:spPr>
            <a:xfrm>
              <a:off x="11659980" y="2133924"/>
              <a:ext cx="2961550" cy="521970"/>
            </a:xfrm>
            <a:prstGeom prst="rect">
              <a:avLst/>
            </a:prstGeom>
            <a:noFill/>
          </p:spPr>
          <p:txBody>
            <a:bodyPr wrap="square" lIns="91440" tIns="45720" rIns="91440" bIns="45720" rtlCol="0">
              <a:spAutoFit/>
            </a:bodyPr>
            <a:lstStyle/>
            <a:p>
              <a:r>
                <a:rPr lang="en-US" sz="2800" b="1" dirty="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rPr>
                <a:t>PART 01</a:t>
              </a:r>
              <a:endParaRPr lang="en-US" sz="2800" b="1" dirty="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42" name="Group 4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custDataLst>
              <p:tags r:id="rId5"/>
            </p:custDataLst>
          </p:nvPr>
        </p:nvGrpSpPr>
        <p:grpSpPr>
          <a:xfrm>
            <a:off x="12117777" y="7871572"/>
            <a:ext cx="7257415" cy="1985010"/>
            <a:chOff x="11659978" y="6227840"/>
            <a:chExt cx="7257415" cy="1985010"/>
          </a:xfrm>
        </p:grpSpPr>
        <p:sp>
          <p:nvSpPr>
            <p:cNvPr id="43" name="Text Placeholder 4"/>
            <p:cNvSpPr txBox="1"/>
            <p:nvPr>
              <p:custDataLst>
                <p:tags r:id="rId6"/>
              </p:custDataLst>
            </p:nvPr>
          </p:nvSpPr>
          <p:spPr>
            <a:xfrm>
              <a:off x="11659978" y="6745365"/>
              <a:ext cx="7257415" cy="1467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zh-CN" altLang="en-US" sz="5400" b="1" dirty="0" smtClean="0">
                  <a:solidFill>
                    <a:schemeClr val="bg1">
                      <a:lumMod val="50000"/>
                    </a:schemeClr>
                  </a:solidFill>
                  <a:latin typeface="Segoe UI Light" panose="020B0502040204020203" pitchFamily="34" charset="0"/>
                  <a:cs typeface="Segoe UI Light" panose="020B0502040204020203" pitchFamily="34" charset="0"/>
                </a:rPr>
                <a:t>票据</a:t>
              </a:r>
              <a:r>
                <a:rPr lang="zh-CN" sz="5400" b="1" dirty="0" smtClean="0">
                  <a:solidFill>
                    <a:schemeClr val="bg1">
                      <a:lumMod val="50000"/>
                    </a:schemeClr>
                  </a:solidFill>
                  <a:latin typeface="Segoe UI Light" panose="020B0502040204020203" pitchFamily="34" charset="0"/>
                  <a:cs typeface="Segoe UI Light" panose="020B0502040204020203" pitchFamily="34" charset="0"/>
                </a:rPr>
                <a:t>报销</a:t>
              </a:r>
              <a:r>
                <a:rPr lang="zh-CN" sz="5400" b="1" dirty="0">
                  <a:solidFill>
                    <a:schemeClr val="bg1">
                      <a:lumMod val="50000"/>
                    </a:schemeClr>
                  </a:solidFill>
                  <a:latin typeface="Segoe UI Light" panose="020B0502040204020203" pitchFamily="34" charset="0"/>
                  <a:cs typeface="Segoe UI Light" panose="020B0502040204020203" pitchFamily="34" charset="0"/>
                </a:rPr>
                <a:t>常见业务场景</a:t>
              </a:r>
              <a:endParaRPr lang="zh-CN" sz="5400" b="1"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45" name="TextBox 44"/>
            <p:cNvSpPr txBox="1"/>
            <p:nvPr>
              <p:custDataLst>
                <p:tags r:id="rId7"/>
              </p:custDataLst>
            </p:nvPr>
          </p:nvSpPr>
          <p:spPr>
            <a:xfrm>
              <a:off x="11659980" y="6227840"/>
              <a:ext cx="2961550" cy="521970"/>
            </a:xfrm>
            <a:prstGeom prst="rect">
              <a:avLst/>
            </a:prstGeom>
            <a:noFill/>
          </p:spPr>
          <p:txBody>
            <a:bodyPr wrap="square" lIns="91440" tIns="45720" rIns="91440" bIns="45720" rtlCol="0">
              <a:spAutoFit/>
            </a:bodyPr>
            <a:lstStyle/>
            <a:p>
              <a:r>
                <a:rPr lang="en-US" sz="2800" b="1" dirty="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rPr>
                <a:t>PART 03</a:t>
              </a:r>
              <a:endParaRPr lang="en-US" sz="2800" b="1" dirty="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endParaRPr>
            </a:p>
          </p:txBody>
        </p:sp>
      </p:grpSp>
      <p:sp>
        <p:nvSpPr>
          <p:cNvPr id="3"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54" name="文本框 53"/>
          <p:cNvSpPr txBox="1"/>
          <p:nvPr/>
        </p:nvSpPr>
        <p:spPr>
          <a:xfrm>
            <a:off x="1869440" y="735965"/>
            <a:ext cx="4811395" cy="1344295"/>
          </a:xfrm>
          <a:prstGeom prst="rect">
            <a:avLst/>
          </a:prstGeom>
          <a:noFill/>
        </p:spPr>
        <p:txBody>
          <a:bodyPr wrap="square" rtlCol="0">
            <a:noAutofit/>
          </a:bodyPr>
          <a:lstStyle/>
          <a:p>
            <a:r>
              <a:rPr lang="zh-CN" altLang="en-US" sz="9600" b="1" dirty="0">
                <a:blipFill>
                  <a:blip r:embed="rId8"/>
                  <a:stretch>
                    <a:fillRect/>
                  </a:stretch>
                </a:blipFill>
                <a:latin typeface="方正小标宋简体" panose="03000509000000000000" charset="-122"/>
                <a:ea typeface="方正小标宋简体" panose="03000509000000000000" charset="-122"/>
                <a:cs typeface="方正小标宋简体" panose="03000509000000000000" charset="-122"/>
              </a:rPr>
              <a:t>目</a:t>
            </a:r>
            <a:r>
              <a:rPr lang="en-US" altLang="zh-CN" sz="9600" b="1" dirty="0">
                <a:ln w="22225">
                  <a:solidFill>
                    <a:schemeClr val="accent2"/>
                  </a:solidFill>
                  <a:prstDash val="solid"/>
                </a:ln>
                <a:solidFill>
                  <a:schemeClr val="accent2">
                    <a:lumMod val="40000"/>
                    <a:lumOff val="60000"/>
                  </a:schemeClr>
                </a:solidFill>
                <a:effectLst/>
                <a:latin typeface="方正小标宋简体" panose="03000509000000000000" charset="-122"/>
                <a:ea typeface="方正小标宋简体" panose="03000509000000000000" charset="-122"/>
                <a:cs typeface="方正小标宋简体" panose="03000509000000000000" charset="-122"/>
              </a:rPr>
              <a:t>     </a:t>
            </a:r>
            <a:r>
              <a:rPr lang="zh-CN" altLang="en-US" sz="9600" b="1" dirty="0">
                <a:blipFill>
                  <a:blip r:embed="rId8"/>
                  <a:stretch>
                    <a:fillRect/>
                  </a:stretch>
                </a:blipFill>
                <a:latin typeface="方正小标宋简体" panose="03000509000000000000" charset="-122"/>
                <a:ea typeface="方正小标宋简体" panose="03000509000000000000" charset="-122"/>
                <a:cs typeface="方正小标宋简体" panose="03000509000000000000" charset="-122"/>
              </a:rPr>
              <a:t>录</a:t>
            </a:r>
            <a:endParaRPr lang="zh-CN" altLang="en-US" sz="9600" b="1" dirty="0">
              <a:blipFill>
                <a:blip r:embed="rId8"/>
                <a:stretch>
                  <a:fillRect/>
                </a:stretch>
              </a:blipFill>
              <a:latin typeface="方正小标宋简体" panose="03000509000000000000" charset="-122"/>
              <a:ea typeface="方正小标宋简体" panose="03000509000000000000" charset="-122"/>
              <a:cs typeface="方正小标宋简体" panose="03000509000000000000" charset="-122"/>
            </a:endParaRPr>
          </a:p>
        </p:txBody>
      </p:sp>
      <p:grpSp>
        <p:nvGrpSpPr>
          <p:cNvPr id="21" name="Group 4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custDataLst>
              <p:tags r:id="rId9"/>
            </p:custDataLst>
          </p:nvPr>
        </p:nvGrpSpPr>
        <p:grpSpPr>
          <a:xfrm>
            <a:off x="12122150" y="4977130"/>
            <a:ext cx="7252970" cy="1985010"/>
            <a:chOff x="11659978" y="6227840"/>
            <a:chExt cx="5887720" cy="1985010"/>
          </a:xfrm>
        </p:grpSpPr>
        <p:sp>
          <p:nvSpPr>
            <p:cNvPr id="27" name="Text Placeholder 4"/>
            <p:cNvSpPr txBox="1"/>
            <p:nvPr>
              <p:custDataLst>
                <p:tags r:id="rId10"/>
              </p:custDataLst>
            </p:nvPr>
          </p:nvSpPr>
          <p:spPr>
            <a:xfrm>
              <a:off x="11659978" y="6745365"/>
              <a:ext cx="5887720" cy="1467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zh-CN" altLang="en-US" sz="5400" b="1" dirty="0" smtClean="0">
                  <a:solidFill>
                    <a:schemeClr val="bg1">
                      <a:lumMod val="50000"/>
                    </a:schemeClr>
                  </a:solidFill>
                  <a:latin typeface="Segoe UI Light" panose="020B0502040204020203" pitchFamily="34" charset="0"/>
                  <a:cs typeface="Segoe UI Light" panose="020B0502040204020203" pitchFamily="34" charset="0"/>
                </a:rPr>
                <a:t>报销单据规范管理</a:t>
              </a:r>
              <a:endParaRPr lang="zh-CN" sz="5400" b="1" dirty="0">
                <a:solidFill>
                  <a:schemeClr val="bg1">
                    <a:lumMod val="50000"/>
                  </a:schemeClr>
                </a:solidFill>
                <a:latin typeface="Segoe UI Light" panose="020B0502040204020203" pitchFamily="34" charset="0"/>
                <a:cs typeface="Segoe UI Light" panose="020B0502040204020203" pitchFamily="34" charset="0"/>
              </a:endParaRPr>
            </a:p>
          </p:txBody>
        </p:sp>
        <p:sp>
          <p:nvSpPr>
            <p:cNvPr id="28" name="TextBox 44"/>
            <p:cNvSpPr txBox="1"/>
            <p:nvPr>
              <p:custDataLst>
                <p:tags r:id="rId11"/>
              </p:custDataLst>
            </p:nvPr>
          </p:nvSpPr>
          <p:spPr>
            <a:xfrm>
              <a:off x="11659980" y="6227840"/>
              <a:ext cx="2961550" cy="521970"/>
            </a:xfrm>
            <a:prstGeom prst="rect">
              <a:avLst/>
            </a:prstGeom>
            <a:noFill/>
          </p:spPr>
          <p:txBody>
            <a:bodyPr wrap="square" lIns="91440" tIns="45720" rIns="91440" bIns="45720" rtlCol="0">
              <a:spAutoFit/>
            </a:bodyPr>
            <a:lstStyle/>
            <a:p>
              <a:r>
                <a:rPr lang="en-US" sz="2800" b="1" dirty="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rPr>
                <a:t>PART </a:t>
              </a:r>
              <a:r>
                <a:rPr lang="en-US" sz="2800" b="1" dirty="0" smtClean="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rPr>
                <a:t>0</a:t>
              </a:r>
              <a:r>
                <a:rPr lang="en-US" altLang="zh-CN" sz="2800" b="1" dirty="0" smtClean="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rPr>
                <a:t>2</a:t>
              </a:r>
              <a:endParaRPr lang="en-US" sz="2800" b="1" dirty="0">
                <a:solidFill>
                  <a:schemeClr val="tx1">
                    <a:lumMod val="65000"/>
                    <a:lumOff val="35000"/>
                  </a:schemeClr>
                </a:solidFill>
                <a:latin typeface="Lato Heavy" panose="020F0502020204030203" pitchFamily="34" charset="0"/>
                <a:ea typeface="Lato Heavy" panose="020F0502020204030203" pitchFamily="34" charset="0"/>
                <a:cs typeface="Lato Heavy" panose="020F0502020204030203" pitchFamily="34" charset="0"/>
              </a:endParaRPr>
            </a:p>
          </p:txBody>
        </p:sp>
      </p:grpSp>
      <p:sp>
        <p:nvSpPr>
          <p:cNvPr id="30" name="Oval 3"/>
          <p:cNvSpPr/>
          <p:nvPr>
            <p:custDataLst>
              <p:tags r:id="rId12"/>
            </p:custDataLst>
          </p:nvPr>
        </p:nvSpPr>
        <p:spPr>
          <a:xfrm>
            <a:off x="10389821" y="7653326"/>
            <a:ext cx="1343148" cy="1315682"/>
          </a:xfrm>
          <a:prstGeom prst="ellipse">
            <a:avLst/>
          </a:prstGeom>
          <a:solidFill>
            <a:schemeClr val="accent1"/>
          </a:solidFill>
          <a:ln>
            <a:noFill/>
          </a:ln>
          <a:effectLst>
            <a:outerShdw blurRad="609600" dist="381000" dir="10800000" sx="80000" sy="8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
          <p:cNvSpPr/>
          <p:nvPr>
            <p:custDataLst>
              <p:tags r:id="rId13"/>
            </p:custDataLst>
          </p:nvPr>
        </p:nvSpPr>
        <p:spPr>
          <a:xfrm>
            <a:off x="10389821" y="4564511"/>
            <a:ext cx="1343148" cy="1315682"/>
          </a:xfrm>
          <a:prstGeom prst="ellipse">
            <a:avLst/>
          </a:prstGeom>
          <a:solidFill>
            <a:schemeClr val="accent1"/>
          </a:solidFill>
          <a:ln>
            <a:noFill/>
          </a:ln>
          <a:effectLst>
            <a:outerShdw blurRad="609600" dist="381000" dir="10800000" sx="80000" sy="8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Oval 3"/>
          <p:cNvSpPr/>
          <p:nvPr>
            <p:custDataLst>
              <p:tags r:id="rId14"/>
            </p:custDataLst>
          </p:nvPr>
        </p:nvSpPr>
        <p:spPr>
          <a:xfrm>
            <a:off x="10391642" y="1259999"/>
            <a:ext cx="1343148" cy="1315682"/>
          </a:xfrm>
          <a:prstGeom prst="ellipse">
            <a:avLst/>
          </a:prstGeom>
          <a:solidFill>
            <a:schemeClr val="accent1"/>
          </a:solidFill>
          <a:ln>
            <a:noFill/>
          </a:ln>
          <a:effectLst>
            <a:outerShdw blurRad="609600" dist="381000" dir="10800000" sx="80000" sy="8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文本框 1"/>
          <p:cNvSpPr txBox="1"/>
          <p:nvPr>
            <p:custDataLst>
              <p:tags r:id="rId15"/>
            </p:custDataLst>
          </p:nvPr>
        </p:nvSpPr>
        <p:spPr>
          <a:xfrm>
            <a:off x="10711843" y="1533119"/>
            <a:ext cx="808074" cy="768350"/>
          </a:xfrm>
          <a:prstGeom prst="rect">
            <a:avLst/>
          </a:prstGeom>
          <a:noFill/>
        </p:spPr>
        <p:txBody>
          <a:bodyPr wrap="square" rtlCol="0">
            <a:spAutoFit/>
          </a:bodyPr>
          <a:lstStyle/>
          <a:p>
            <a:r>
              <a:rPr lang="zh-CN" altLang="en-US" sz="4400" b="1" dirty="0" smtClean="0">
                <a:solidFill>
                  <a:schemeClr val="bg1"/>
                </a:solidFill>
                <a:latin typeface="方正小标宋简体" panose="03000509000000000000" charset="-122"/>
              </a:rPr>
              <a:t>一</a:t>
            </a:r>
            <a:endParaRPr lang="zh-CN" altLang="en-US" sz="4400" b="1" dirty="0">
              <a:solidFill>
                <a:schemeClr val="bg1"/>
              </a:solidFill>
              <a:latin typeface="方正小标宋简体" panose="03000509000000000000" charset="-122"/>
            </a:endParaRPr>
          </a:p>
        </p:txBody>
      </p:sp>
      <p:sp>
        <p:nvSpPr>
          <p:cNvPr id="39" name="文本框 38"/>
          <p:cNvSpPr txBox="1"/>
          <p:nvPr>
            <p:custDataLst>
              <p:tags r:id="rId16"/>
            </p:custDataLst>
          </p:nvPr>
        </p:nvSpPr>
        <p:spPr>
          <a:xfrm>
            <a:off x="10711843" y="4827895"/>
            <a:ext cx="808074" cy="768350"/>
          </a:xfrm>
          <a:prstGeom prst="rect">
            <a:avLst/>
          </a:prstGeom>
          <a:noFill/>
        </p:spPr>
        <p:txBody>
          <a:bodyPr wrap="square" rtlCol="0">
            <a:spAutoFit/>
          </a:bodyPr>
          <a:lstStyle/>
          <a:p>
            <a:r>
              <a:rPr lang="zh-CN" altLang="en-US" sz="4400" b="1" dirty="0">
                <a:solidFill>
                  <a:schemeClr val="bg1"/>
                </a:solidFill>
                <a:latin typeface="方正小标宋简体" panose="03000509000000000000" charset="-122"/>
              </a:rPr>
              <a:t>二</a:t>
            </a:r>
            <a:endParaRPr lang="zh-CN" altLang="en-US" sz="4400" b="1" dirty="0">
              <a:solidFill>
                <a:schemeClr val="bg1"/>
              </a:solidFill>
              <a:latin typeface="方正小标宋简体" panose="03000509000000000000" charset="-122"/>
            </a:endParaRPr>
          </a:p>
        </p:txBody>
      </p:sp>
      <p:sp>
        <p:nvSpPr>
          <p:cNvPr id="41" name="文本框 40"/>
          <p:cNvSpPr txBox="1"/>
          <p:nvPr>
            <p:custDataLst>
              <p:tags r:id="rId17"/>
            </p:custDataLst>
          </p:nvPr>
        </p:nvSpPr>
        <p:spPr>
          <a:xfrm>
            <a:off x="10711843" y="7871336"/>
            <a:ext cx="808074" cy="768350"/>
          </a:xfrm>
          <a:prstGeom prst="rect">
            <a:avLst/>
          </a:prstGeom>
          <a:noFill/>
        </p:spPr>
        <p:txBody>
          <a:bodyPr wrap="square" rtlCol="0">
            <a:spAutoFit/>
          </a:bodyPr>
          <a:lstStyle/>
          <a:p>
            <a:r>
              <a:rPr lang="zh-CN" altLang="en-US" sz="4400" b="1" dirty="0" smtClean="0">
                <a:solidFill>
                  <a:schemeClr val="bg1"/>
                </a:solidFill>
                <a:latin typeface="方正小标宋简体" panose="03000509000000000000" charset="-122"/>
              </a:rPr>
              <a:t>三</a:t>
            </a:r>
            <a:endParaRPr lang="zh-CN" altLang="en-US" sz="4400" b="1" dirty="0">
              <a:solidFill>
                <a:schemeClr val="bg1"/>
              </a:solidFill>
              <a:latin typeface="方正小标宋简体"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pic>
        <p:nvPicPr>
          <p:cNvPr id="2" name="图片 1"/>
          <p:cNvPicPr>
            <a:picLocks noChangeAspect="1"/>
          </p:cNvPicPr>
          <p:nvPr>
            <p:custDataLst>
              <p:tags r:id="rId1"/>
            </p:custDataLst>
          </p:nvPr>
        </p:nvPicPr>
        <p:blipFill>
          <a:blip r:embed="rId2"/>
          <a:stretch>
            <a:fillRect/>
          </a:stretch>
        </p:blipFill>
        <p:spPr>
          <a:xfrm>
            <a:off x="1623060" y="128905"/>
            <a:ext cx="16380460" cy="10397490"/>
          </a:xfrm>
          <a:prstGeom prst="rect">
            <a:avLst/>
          </a:prstGeom>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pic>
        <p:nvPicPr>
          <p:cNvPr id="3" name="图片 2"/>
          <p:cNvPicPr>
            <a:picLocks noChangeAspect="1"/>
          </p:cNvPicPr>
          <p:nvPr>
            <p:custDataLst>
              <p:tags r:id="rId1"/>
            </p:custDataLst>
          </p:nvPr>
        </p:nvPicPr>
        <p:blipFill>
          <a:blip r:embed="rId2"/>
          <a:stretch>
            <a:fillRect/>
          </a:stretch>
        </p:blipFill>
        <p:spPr>
          <a:xfrm>
            <a:off x="2348230" y="205740"/>
            <a:ext cx="14780895" cy="9552940"/>
          </a:xfrm>
          <a:prstGeom prst="rect">
            <a:avLst/>
          </a:prstGeom>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3078047" y="2669458"/>
            <a:ext cx="6398991" cy="530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2892582" y="1662050"/>
            <a:ext cx="10178093" cy="7955771"/>
          </a:xfrm>
          <a:prstGeom prst="roundRect">
            <a:avLst>
              <a:gd name="adj" fmla="val 727"/>
            </a:avLst>
          </a:prstGeom>
          <a:solidFill>
            <a:schemeClr val="bg1"/>
          </a:solidFill>
          <a:ln>
            <a:noFill/>
          </a:ln>
          <a:effectLst>
            <a:outerShdw blurRad="1270000" dist="10922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Freeform: Shape 1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7344512" y="9310751"/>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1"/>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reeform: Shape 1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2052860" y="4342094"/>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15063426" y="3106267"/>
            <a:ext cx="2428233" cy="2215991"/>
          </a:xfrm>
          <a:prstGeom prst="rect">
            <a:avLst/>
          </a:prstGeom>
          <a:effectLst/>
        </p:spPr>
        <p:txBody>
          <a:bodyPr wrap="square">
            <a:spAutoFit/>
          </a:bodyPr>
          <a:lstStyle/>
          <a:p>
            <a:r>
              <a:rPr lang="en-US" sz="138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03</a:t>
            </a:r>
            <a:endParaRPr lang="en-US" sz="138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19" name="矩形 18"/>
          <p:cNvSpPr/>
          <p:nvPr/>
        </p:nvSpPr>
        <p:spPr>
          <a:xfrm>
            <a:off x="13882671" y="5607973"/>
            <a:ext cx="4782371" cy="1328799"/>
          </a:xfrm>
          <a:prstGeom prst="rect">
            <a:avLst/>
          </a:prstGeom>
        </p:spPr>
        <p:txBody>
          <a:bodyPr wrap="square" lIns="96746" tIns="48374" rIns="96746" bIns="48374">
            <a:spAutoFit/>
          </a:bodyPr>
          <a:lstStyle/>
          <a:p>
            <a:pPr algn="ctr">
              <a:defRPr/>
            </a:pPr>
            <a:r>
              <a:rPr lang="zh-CN" altLang="en-US" sz="8000" b="1" kern="0" dirty="0" smtClean="0">
                <a:solidFill>
                  <a:schemeClr val="bg1"/>
                </a:solidFill>
                <a:effectLst>
                  <a:glow rad="63500">
                    <a:schemeClr val="bg1">
                      <a:lumMod val="65000"/>
                      <a:alpha val="40000"/>
                    </a:schemeClr>
                  </a:glow>
                </a:effectLst>
                <a:latin typeface="微软雅黑" panose="020B0503020204020204" pitchFamily="34" charset="-122"/>
                <a:ea typeface="微软雅黑" panose="020B0503020204020204" pitchFamily="34" charset="-122"/>
              </a:rPr>
              <a:t>第三部分</a:t>
            </a:r>
            <a:endParaRPr lang="zh-CN" altLang="en-US" sz="8000" b="1" kern="0" dirty="0">
              <a:solidFill>
                <a:schemeClr val="bg1"/>
              </a:solidFill>
              <a:effectLst>
                <a:glow rad="63500">
                  <a:schemeClr val="bg1">
                    <a:lumMod val="65000"/>
                    <a:alpha val="40000"/>
                  </a:schemeClr>
                </a:glow>
              </a:effectLst>
              <a:latin typeface="微软雅黑" panose="020B0503020204020204" pitchFamily="34" charset="-122"/>
              <a:ea typeface="微软雅黑" panose="020B0503020204020204" pitchFamily="34" charset="-122"/>
            </a:endParaRPr>
          </a:p>
        </p:txBody>
      </p:sp>
      <p:sp>
        <p:nvSpPr>
          <p:cNvPr id="25" name="Rectangle 23"/>
          <p:cNvSpPr/>
          <p:nvPr/>
        </p:nvSpPr>
        <p:spPr>
          <a:xfrm>
            <a:off x="2682240" y="3959860"/>
            <a:ext cx="8718550" cy="2896870"/>
          </a:xfrm>
          <a:prstGeom prst="rect">
            <a:avLst/>
          </a:prstGeom>
        </p:spPr>
        <p:txBody>
          <a:bodyPr wrap="square">
            <a:spAutoFit/>
            <a:scene3d>
              <a:camera prst="orthographicFront"/>
              <a:lightRig rig="threePt" dir="t"/>
            </a:scene3d>
            <a:sp3d extrusionH="57150">
              <a:bevelT w="38100" h="38100"/>
              <a:bevelB w="38100" h="38100"/>
            </a:sp3d>
          </a:bodyPr>
          <a:lstStyle/>
          <a:p>
            <a:pPr algn="ctr">
              <a:lnSpc>
                <a:spcPct val="114000"/>
              </a:lnSpc>
              <a:defRPr/>
            </a:pPr>
            <a:r>
              <a:rPr lang="zh-CN" altLang="en-US" sz="8000" b="1" dirty="0">
                <a:solidFill>
                  <a:srgbClr val="212837"/>
                </a:solidFill>
                <a:latin typeface="Segoe UI Light" panose="020B0502040204020203" pitchFamily="34" charset="0"/>
                <a:cs typeface="Segoe UI Light" panose="020B0502040204020203" pitchFamily="34" charset="0"/>
              </a:rPr>
              <a:t>票据报销</a:t>
            </a:r>
            <a:endParaRPr lang="zh-CN" altLang="en-US" sz="8000" b="1" dirty="0">
              <a:solidFill>
                <a:srgbClr val="212837"/>
              </a:solidFill>
              <a:latin typeface="Segoe UI Light" panose="020B0502040204020203" pitchFamily="34" charset="0"/>
              <a:cs typeface="Segoe UI Light" panose="020B0502040204020203" pitchFamily="34" charset="0"/>
            </a:endParaRPr>
          </a:p>
          <a:p>
            <a:pPr algn="ctr">
              <a:lnSpc>
                <a:spcPct val="114000"/>
              </a:lnSpc>
              <a:defRPr/>
            </a:pPr>
            <a:r>
              <a:rPr lang="zh-CN" altLang="en-US" sz="8000" b="1" dirty="0">
                <a:solidFill>
                  <a:srgbClr val="212837"/>
                </a:solidFill>
                <a:latin typeface="Segoe UI Light" panose="020B0502040204020203" pitchFamily="34" charset="0"/>
                <a:cs typeface="Segoe UI Light" panose="020B0502040204020203" pitchFamily="34" charset="0"/>
              </a:rPr>
              <a:t>常见业务场景</a:t>
            </a:r>
            <a:endParaRPr lang="zh-CN" altLang="en-US" sz="8000" b="1" dirty="0">
              <a:solidFill>
                <a:srgbClr val="212837"/>
              </a:solidFill>
              <a:latin typeface="Segoe UI Light" panose="020B0502040204020203" pitchFamily="34" charset="0"/>
              <a:cs typeface="Segoe UI Light" panose="020B0502040204020203" pitchFamily="34" charset="0"/>
            </a:endParaRPr>
          </a:p>
        </p:txBody>
      </p:sp>
      <p:sp>
        <p:nvSpPr>
          <p:cNvPr id="26" name="Freeform: Shape 21"/>
          <p:cNvSpPr/>
          <p:nvPr/>
        </p:nvSpPr>
        <p:spPr>
          <a:xfrm>
            <a:off x="2892121" y="3351676"/>
            <a:ext cx="698500" cy="608330"/>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sz="2400" dirty="0">
              <a:solidFill>
                <a:srgbClr val="212837"/>
              </a:solidFill>
            </a:endParaRPr>
          </a:p>
        </p:txBody>
      </p:sp>
      <p:sp>
        <p:nvSpPr>
          <p:cNvPr id="27" name="Freeform: Shape 21"/>
          <p:cNvSpPr/>
          <p:nvPr/>
        </p:nvSpPr>
        <p:spPr>
          <a:xfrm rot="10800000">
            <a:off x="11400972" y="7151043"/>
            <a:ext cx="698500" cy="608330"/>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d-ID" sz="2400" dirty="0">
              <a:solidFill>
                <a:srgbClr val="212837"/>
              </a:solidFill>
            </a:endParaRPr>
          </a:p>
        </p:txBody>
      </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par>
    </p:tnLst>
    <p:bldLst>
      <p:bldP spid="3" grpId="0" animBg="1"/>
      <p:bldP spid="4" grpId="0" animBg="1"/>
      <p:bldP spid="13" grpId="0" animBg="1"/>
      <p:bldP spid="16" grpId="0" bldLvl="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0" y="0"/>
            <a:ext cx="9739313" cy="10972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9739309" y="2356393"/>
            <a:ext cx="1973180" cy="1973179"/>
            <a:chOff x="9739311" y="1371600"/>
            <a:chExt cx="1973180" cy="1973179"/>
          </a:xfrm>
        </p:grpSpPr>
        <p:grpSp>
          <p:nvGrpSpPr>
            <p:cNvPr id="9" name="Group 8"/>
            <p:cNvGrpSpPr/>
            <p:nvPr/>
          </p:nvGrpSpPr>
          <p:grpSpPr>
            <a:xfrm>
              <a:off x="9739311" y="1371600"/>
              <a:ext cx="1973180" cy="1973179"/>
              <a:chOff x="9739311" y="1371600"/>
              <a:chExt cx="1973180" cy="1973179"/>
            </a:xfrm>
          </p:grpSpPr>
          <p:sp>
            <p:nvSpPr>
              <p:cNvPr id="4" name="Rectangle: Top Corners Rounded 3"/>
              <p:cNvSpPr/>
              <p:nvPr/>
            </p:nvSpPr>
            <p:spPr>
              <a:xfrm rot="5400000">
                <a:off x="9739312" y="1371600"/>
                <a:ext cx="1973179" cy="1973179"/>
              </a:xfrm>
              <a:prstGeom prst="round2SameRect">
                <a:avLst>
                  <a:gd name="adj1" fmla="val 50000"/>
                  <a:gd name="adj2" fmla="val 0"/>
                </a:avLst>
              </a:prstGeom>
              <a:solidFill>
                <a:schemeClr val="bg1"/>
              </a:solidFill>
              <a:ln>
                <a:noFill/>
              </a:ln>
              <a:effectLst>
                <a:outerShdw blurRad="495300" dist="190500" sx="90000" sy="9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Top Corners Rounded 7"/>
              <p:cNvSpPr/>
              <p:nvPr/>
            </p:nvSpPr>
            <p:spPr>
              <a:xfrm rot="5400000">
                <a:off x="9797756" y="1444833"/>
                <a:ext cx="1709822" cy="1826712"/>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9" name="Rectangle 18"/>
            <p:cNvSpPr/>
            <p:nvPr/>
          </p:nvSpPr>
          <p:spPr>
            <a:xfrm>
              <a:off x="10070206" y="1896524"/>
              <a:ext cx="1164924" cy="923330"/>
            </a:xfrm>
            <a:prstGeom prst="rect">
              <a:avLst/>
            </a:prstGeom>
          </p:spPr>
          <p:txBody>
            <a:bodyPr wrap="square">
              <a:spAutoFit/>
            </a:bodyPr>
            <a:lstStyle/>
            <a:p>
              <a:r>
                <a:rPr lang="en-US" sz="5400" b="1" dirty="0" smtClean="0">
                  <a:solidFill>
                    <a:schemeClr val="bg1"/>
                  </a:solidFill>
                  <a:latin typeface="Geomanist Regular" panose="02000503000000020004" pitchFamily="50" charset="0"/>
                  <a:cs typeface="Segoe UI" panose="020B0502040204020203" pitchFamily="34" charset="0"/>
                </a:rPr>
                <a:t>0</a:t>
              </a:r>
              <a:r>
                <a:rPr lang="en-US" altLang="zh-CN" sz="5400" b="1" dirty="0" smtClean="0">
                  <a:solidFill>
                    <a:schemeClr val="bg1"/>
                  </a:solidFill>
                  <a:latin typeface="Geomanist Regular" panose="02000503000000020004" pitchFamily="50" charset="0"/>
                  <a:cs typeface="Segoe UI" panose="020B0502040204020203" pitchFamily="34" charset="0"/>
                </a:rPr>
                <a:t>2</a:t>
              </a:r>
              <a:endParaRPr lang="id-ID" sz="5400" b="1" dirty="0">
                <a:solidFill>
                  <a:schemeClr val="bg1"/>
                </a:solidFill>
                <a:latin typeface="Geomanist Regular" panose="02000503000000020004" pitchFamily="50" charset="0"/>
              </a:endParaRPr>
            </a:p>
          </p:txBody>
        </p:sp>
      </p:grpSp>
      <p:grpSp>
        <p:nvGrpSpPr>
          <p:cNvPr id="6" name="Group 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9739309" y="7280192"/>
            <a:ext cx="1973180" cy="1973179"/>
            <a:chOff x="9739311" y="5307013"/>
            <a:chExt cx="1973180" cy="1973179"/>
          </a:xfrm>
        </p:grpSpPr>
        <p:grpSp>
          <p:nvGrpSpPr>
            <p:cNvPr id="13" name="Group 12"/>
            <p:cNvGrpSpPr/>
            <p:nvPr/>
          </p:nvGrpSpPr>
          <p:grpSpPr>
            <a:xfrm>
              <a:off x="9739311" y="5307013"/>
              <a:ext cx="1973180" cy="1973179"/>
              <a:chOff x="9739311" y="1371600"/>
              <a:chExt cx="1973180" cy="1973179"/>
            </a:xfrm>
          </p:grpSpPr>
          <p:sp>
            <p:nvSpPr>
              <p:cNvPr id="14" name="Rectangle: Top Corners Rounded 13"/>
              <p:cNvSpPr/>
              <p:nvPr/>
            </p:nvSpPr>
            <p:spPr>
              <a:xfrm rot="5400000">
                <a:off x="9739312" y="1371600"/>
                <a:ext cx="1973179" cy="1973179"/>
              </a:xfrm>
              <a:prstGeom prst="round2SameRect">
                <a:avLst>
                  <a:gd name="adj1" fmla="val 50000"/>
                  <a:gd name="adj2" fmla="val 0"/>
                </a:avLst>
              </a:prstGeom>
              <a:solidFill>
                <a:schemeClr val="bg1"/>
              </a:solidFill>
              <a:ln>
                <a:noFill/>
              </a:ln>
              <a:effectLst>
                <a:outerShdw blurRad="495300" dist="190500" sx="90000" sy="9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Top Corners Rounded 14"/>
              <p:cNvSpPr/>
              <p:nvPr/>
            </p:nvSpPr>
            <p:spPr>
              <a:xfrm rot="5400000">
                <a:off x="9797756" y="1444833"/>
                <a:ext cx="1709822" cy="182671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0" name="Rectangle 19"/>
            <p:cNvSpPr/>
            <p:nvPr/>
          </p:nvSpPr>
          <p:spPr>
            <a:xfrm>
              <a:off x="10070206" y="5831937"/>
              <a:ext cx="1164924" cy="923330"/>
            </a:xfrm>
            <a:prstGeom prst="rect">
              <a:avLst/>
            </a:prstGeom>
          </p:spPr>
          <p:txBody>
            <a:bodyPr wrap="square">
              <a:spAutoFit/>
            </a:bodyPr>
            <a:lstStyle/>
            <a:p>
              <a:r>
                <a:rPr lang="en-US" sz="5400" b="1" dirty="0" smtClean="0">
                  <a:solidFill>
                    <a:schemeClr val="bg1"/>
                  </a:solidFill>
                  <a:latin typeface="Geomanist Regular" panose="02000503000000020004" pitchFamily="50" charset="0"/>
                  <a:cs typeface="Segoe UI" panose="020B0502040204020203" pitchFamily="34" charset="0"/>
                </a:rPr>
                <a:t>0</a:t>
              </a:r>
              <a:r>
                <a:rPr lang="en-US" altLang="zh-CN" sz="5400" b="1" dirty="0" smtClean="0">
                  <a:solidFill>
                    <a:schemeClr val="bg1"/>
                  </a:solidFill>
                  <a:latin typeface="Geomanist Regular" panose="02000503000000020004" pitchFamily="50" charset="0"/>
                  <a:cs typeface="Segoe UI" panose="020B0502040204020203" pitchFamily="34" charset="0"/>
                </a:rPr>
                <a:t>3</a:t>
              </a:r>
              <a:endParaRPr lang="id-ID" sz="5400" b="1" dirty="0">
                <a:solidFill>
                  <a:schemeClr val="bg1"/>
                </a:solidFill>
                <a:latin typeface="Geomanist Regular" panose="02000503000000020004" pitchFamily="50" charset="0"/>
              </a:endParaRPr>
            </a:p>
          </p:txBody>
        </p:sp>
      </p:grpSp>
      <p:grpSp>
        <p:nvGrpSpPr>
          <p:cNvPr id="5" name="Group 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7766129" y="4686614"/>
            <a:ext cx="1973180" cy="1973179"/>
            <a:chOff x="7766133" y="3333834"/>
            <a:chExt cx="1973180" cy="1973179"/>
          </a:xfrm>
        </p:grpSpPr>
        <p:grpSp>
          <p:nvGrpSpPr>
            <p:cNvPr id="10" name="Group 9"/>
            <p:cNvGrpSpPr/>
            <p:nvPr/>
          </p:nvGrpSpPr>
          <p:grpSpPr>
            <a:xfrm flipH="1">
              <a:off x="7766133" y="3333834"/>
              <a:ext cx="1973180" cy="1973179"/>
              <a:chOff x="9739311" y="1371600"/>
              <a:chExt cx="1973180" cy="1973179"/>
            </a:xfrm>
          </p:grpSpPr>
          <p:sp>
            <p:nvSpPr>
              <p:cNvPr id="11" name="Rectangle: Top Corners Rounded 10"/>
              <p:cNvSpPr/>
              <p:nvPr/>
            </p:nvSpPr>
            <p:spPr>
              <a:xfrm rot="5400000">
                <a:off x="9739312" y="1371600"/>
                <a:ext cx="1973179" cy="1973179"/>
              </a:xfrm>
              <a:prstGeom prst="round2SameRect">
                <a:avLst>
                  <a:gd name="adj1" fmla="val 50000"/>
                  <a:gd name="adj2" fmla="val 0"/>
                </a:avLst>
              </a:prstGeom>
              <a:solidFill>
                <a:schemeClr val="bg1"/>
              </a:solidFill>
              <a:ln>
                <a:noFill/>
              </a:ln>
              <a:effectLst>
                <a:outerShdw blurRad="495300" dist="190500" dir="10800000" sx="90000" sy="9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Top Corners Rounded 11"/>
              <p:cNvSpPr/>
              <p:nvPr/>
            </p:nvSpPr>
            <p:spPr>
              <a:xfrm rot="5400000">
                <a:off x="9797756" y="1444833"/>
                <a:ext cx="1709822" cy="182671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1" name="Rectangle 20"/>
            <p:cNvSpPr/>
            <p:nvPr/>
          </p:nvSpPr>
          <p:spPr>
            <a:xfrm>
              <a:off x="8243495" y="3858758"/>
              <a:ext cx="1164924" cy="923330"/>
            </a:xfrm>
            <a:prstGeom prst="rect">
              <a:avLst/>
            </a:prstGeom>
          </p:spPr>
          <p:txBody>
            <a:bodyPr wrap="square">
              <a:spAutoFit/>
            </a:bodyPr>
            <a:lstStyle/>
            <a:p>
              <a:pPr algn="r"/>
              <a:r>
                <a:rPr lang="en-US" sz="5400" b="1" dirty="0" smtClean="0">
                  <a:solidFill>
                    <a:schemeClr val="bg1"/>
                  </a:solidFill>
                  <a:latin typeface="Geomanist Regular" panose="02000503000000020004" pitchFamily="50" charset="0"/>
                  <a:cs typeface="Segoe UI" panose="020B0502040204020203" pitchFamily="34" charset="0"/>
                </a:rPr>
                <a:t>0</a:t>
              </a:r>
              <a:r>
                <a:rPr lang="en-US" altLang="zh-CN" sz="5400" b="1" dirty="0" smtClean="0">
                  <a:solidFill>
                    <a:schemeClr val="bg1"/>
                  </a:solidFill>
                  <a:latin typeface="Geomanist Regular" panose="02000503000000020004" pitchFamily="50" charset="0"/>
                  <a:cs typeface="Segoe UI" panose="020B0502040204020203" pitchFamily="34" charset="0"/>
                </a:rPr>
                <a:t>1</a:t>
              </a:r>
              <a:endParaRPr lang="id-ID" sz="5400" b="1" dirty="0">
                <a:solidFill>
                  <a:schemeClr val="bg1"/>
                </a:solidFill>
                <a:latin typeface="Geomanist Regular" panose="02000503000000020004" pitchFamily="50" charset="0"/>
              </a:endParaRPr>
            </a:p>
          </p:txBody>
        </p:sp>
      </p:grpSp>
      <p:sp>
        <p:nvSpPr>
          <p:cNvPr id="131" name="Freeform: Shape 13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957054" y="7451004"/>
            <a:ext cx="1754660" cy="175466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2" name="Oval 13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5172067" y="8728272"/>
            <a:ext cx="197708" cy="197708"/>
          </a:xfrm>
          <a:prstGeom prst="ellipse">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3" name="Group 1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013525" y="10179194"/>
            <a:ext cx="3539271" cy="338554"/>
            <a:chOff x="1021995" y="9934119"/>
            <a:chExt cx="3539271" cy="338554"/>
          </a:xfrm>
        </p:grpSpPr>
        <p:sp>
          <p:nvSpPr>
            <p:cNvPr id="134" name="Freeform 62"/>
            <p:cNvSpPr>
              <a:spLocks noEditPoints="1"/>
            </p:cNvSpPr>
            <p:nvPr/>
          </p:nvSpPr>
          <p:spPr bwMode="auto">
            <a:xfrm>
              <a:off x="1021995" y="10010675"/>
              <a:ext cx="219920" cy="216220"/>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alpha val="3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algn="l"/>
              <a:endParaRPr lang="en-US" sz="1600" dirty="0">
                <a:solidFill>
                  <a:schemeClr val="bg1">
                    <a:alpha val="30000"/>
                  </a:schemeClr>
                </a:solidFill>
                <a:latin typeface="Geomanist Regular" panose="02000503000000020004" pitchFamily="50" charset="0"/>
                <a:ea typeface="Roboto Condensed" panose="02000000000000000000" pitchFamily="2" charset="0"/>
              </a:endParaRPr>
            </a:p>
          </p:txBody>
        </p:sp>
        <p:sp>
          <p:nvSpPr>
            <p:cNvPr id="135" name="TextBox 134"/>
            <p:cNvSpPr txBox="1"/>
            <p:nvPr/>
          </p:nvSpPr>
          <p:spPr>
            <a:xfrm>
              <a:off x="1301976" y="9934119"/>
              <a:ext cx="3259290" cy="338554"/>
            </a:xfrm>
            <a:prstGeom prst="rect">
              <a:avLst/>
            </a:prstGeom>
            <a:noFill/>
          </p:spPr>
          <p:txBody>
            <a:bodyPr wrap="none" rtlCol="0">
              <a:spAutoFit/>
            </a:bodyPr>
            <a:lstStyle/>
            <a:p>
              <a:pPr algn="l"/>
              <a:r>
                <a:rPr lang="en-US" sz="1600" spc="30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rPr>
                <a:t>GROOVY2017.ALL RIGHTS</a:t>
              </a:r>
              <a:endParaRPr lang="id-ID" sz="1600" spc="300" dirty="0">
                <a:solidFill>
                  <a:schemeClr val="bg1">
                    <a:alpha val="30000"/>
                  </a:schemeClr>
                </a:solidFill>
                <a:latin typeface="Geomanist Regular" panose="02000503000000020004" pitchFamily="50" charset="0"/>
                <a:ea typeface="Roboto Condensed" panose="02000000000000000000" pitchFamily="2" charset="0"/>
                <a:cs typeface="Segoe UI" panose="020B0502040204020203" pitchFamily="34" charset="0"/>
              </a:endParaRPr>
            </a:p>
          </p:txBody>
        </p:sp>
      </p:grpSp>
      <p:sp>
        <p:nvSpPr>
          <p:cNvPr id="136" name="Oval 13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364248" y="560688"/>
            <a:ext cx="872181" cy="872181"/>
          </a:xfrm>
          <a:prstGeom prst="ellipse">
            <a:avLst/>
          </a:prstGeom>
          <a:solidFill>
            <a:schemeClr val="bg1">
              <a:lumMod val="85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7" name="Isosceles Triangle 13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rot="19384964">
            <a:off x="2126238" y="3453365"/>
            <a:ext cx="516018" cy="444843"/>
          </a:xfrm>
          <a:prstGeom prst="triangle">
            <a:avLst/>
          </a:pr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8" name="Freeform: Shape 13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4950717" y="1649783"/>
            <a:ext cx="412090" cy="41209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lumMod val="8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61"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 y="0"/>
            <a:ext cx="4935258" cy="1415591"/>
            <a:chOff x="804690" y="19127283"/>
            <a:chExt cx="5689599" cy="2143401"/>
          </a:xfrm>
        </p:grpSpPr>
        <p:sp>
          <p:nvSpPr>
            <p:cNvPr id="62" name="Rectangle: Rounded Corners 6"/>
            <p:cNvSpPr/>
            <p:nvPr/>
          </p:nvSpPr>
          <p:spPr>
            <a:xfrm>
              <a:off x="804690" y="19127283"/>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26"/>
            <p:cNvSpPr/>
            <p:nvPr/>
          </p:nvSpPr>
          <p:spPr>
            <a:xfrm>
              <a:off x="2298209" y="19661427"/>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票 据 报 销</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74" name="AutoShape 29"/>
          <p:cNvSpPr/>
          <p:nvPr>
            <p:custDataLst>
              <p:tags r:id="rId1"/>
            </p:custDataLst>
          </p:nvPr>
        </p:nvSpPr>
        <p:spPr bwMode="auto">
          <a:xfrm>
            <a:off x="175313" y="203103"/>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34" name="文本框 33"/>
          <p:cNvSpPr txBox="1"/>
          <p:nvPr/>
        </p:nvSpPr>
        <p:spPr>
          <a:xfrm>
            <a:off x="6192040" y="101104"/>
            <a:ext cx="4053635" cy="1015663"/>
          </a:xfrm>
          <a:prstGeom prst="rect">
            <a:avLst/>
          </a:prstGeom>
          <a:noFill/>
        </p:spPr>
        <p:txBody>
          <a:bodyPr wrap="square" rtlCol="0">
            <a:spAutoFit/>
          </a:bodyPr>
          <a:lstStyle/>
          <a:p>
            <a:r>
              <a:rPr lang="zh-CN" altLang="en-US" sz="6000" b="1" dirty="0" smtClean="0">
                <a:solidFill>
                  <a:schemeClr val="bg1"/>
                </a:solidFill>
              </a:rPr>
              <a:t>无票报销</a:t>
            </a:r>
            <a:endParaRPr lang="zh-CN" altLang="en-US" sz="6000" b="1" dirty="0">
              <a:solidFill>
                <a:schemeClr val="bg1"/>
              </a:solidFill>
            </a:endParaRPr>
          </a:p>
        </p:txBody>
      </p:sp>
      <p:sp>
        <p:nvSpPr>
          <p:cNvPr id="75" name="文本框 74"/>
          <p:cNvSpPr txBox="1"/>
          <p:nvPr/>
        </p:nvSpPr>
        <p:spPr>
          <a:xfrm>
            <a:off x="9914624" y="119571"/>
            <a:ext cx="4053635" cy="1015663"/>
          </a:xfrm>
          <a:prstGeom prst="rect">
            <a:avLst/>
          </a:prstGeom>
          <a:noFill/>
        </p:spPr>
        <p:txBody>
          <a:bodyPr wrap="square" rtlCol="0">
            <a:spAutoFit/>
          </a:bodyPr>
          <a:lstStyle/>
          <a:p>
            <a:r>
              <a:rPr lang="zh-CN" altLang="en-US" sz="6000" b="1" dirty="0" smtClean="0"/>
              <a:t>有票报销</a:t>
            </a:r>
            <a:endParaRPr lang="zh-CN" altLang="en-US" sz="6000" b="1" dirty="0"/>
          </a:p>
        </p:txBody>
      </p:sp>
      <p:sp>
        <p:nvSpPr>
          <p:cNvPr id="38" name="文本框 37"/>
          <p:cNvSpPr txBox="1"/>
          <p:nvPr/>
        </p:nvSpPr>
        <p:spPr>
          <a:xfrm>
            <a:off x="992400" y="6904404"/>
            <a:ext cx="6394610" cy="1246495"/>
          </a:xfrm>
          <a:prstGeom prst="rect">
            <a:avLst/>
          </a:prstGeom>
          <a:noFill/>
        </p:spPr>
        <p:txBody>
          <a:bodyPr wrap="square" rtlCol="0">
            <a:spAutoFit/>
          </a:bodyPr>
          <a:lstStyle/>
          <a:p>
            <a:pPr>
              <a:lnSpc>
                <a:spcPts val="4500"/>
              </a:lnSpc>
            </a:pPr>
            <a:r>
              <a:rPr lang="zh-CN" altLang="en-US" sz="2400" dirty="0" smtClean="0">
                <a:solidFill>
                  <a:schemeClr val="bg1"/>
                </a:solidFill>
                <a:latin typeface="微软雅黑" panose="020B0503020204020204" pitchFamily="34" charset="-122"/>
                <a:ea typeface="微软雅黑" panose="020B0503020204020204" pitchFamily="34" charset="-122"/>
              </a:rPr>
              <a:t>适用单据：借领转款单、差旅费报销单、费用   </a:t>
            </a:r>
            <a:endParaRPr lang="en-US" altLang="zh-CN" sz="2400" dirty="0" smtClean="0">
              <a:solidFill>
                <a:schemeClr val="bg1"/>
              </a:solidFill>
              <a:latin typeface="微软雅黑" panose="020B0503020204020204" pitchFamily="34" charset="-122"/>
              <a:ea typeface="微软雅黑" panose="020B0503020204020204" pitchFamily="34" charset="-122"/>
            </a:endParaRPr>
          </a:p>
          <a:p>
            <a:pPr>
              <a:lnSpc>
                <a:spcPts val="4500"/>
              </a:lnSpc>
            </a:pPr>
            <a:r>
              <a:rPr lang="en-US" altLang="zh-CN" sz="2400" dirty="0">
                <a:solidFill>
                  <a:schemeClr val="bg1"/>
                </a:solidFill>
                <a:latin typeface="微软雅黑" panose="020B0503020204020204" pitchFamily="34" charset="-122"/>
                <a:ea typeface="微软雅黑" panose="020B0503020204020204" pitchFamily="34" charset="-122"/>
              </a:rPr>
              <a:t> </a:t>
            </a:r>
            <a:r>
              <a:rPr lang="en-US" altLang="zh-CN" sz="2400" dirty="0" smtClean="0">
                <a:solidFill>
                  <a:schemeClr val="bg1"/>
                </a:solidFill>
                <a:latin typeface="微软雅黑" panose="020B0503020204020204" pitchFamily="34" charset="-122"/>
                <a:ea typeface="微软雅黑" panose="020B0503020204020204" pitchFamily="34" charset="-122"/>
              </a:rPr>
              <a:t>                </a:t>
            </a:r>
            <a:r>
              <a:rPr lang="zh-CN" altLang="en-US" sz="2400" dirty="0" smtClean="0">
                <a:solidFill>
                  <a:schemeClr val="bg1"/>
                </a:solidFill>
                <a:latin typeface="微软雅黑" panose="020B0503020204020204" pitchFamily="34" charset="-122"/>
                <a:ea typeface="微软雅黑" panose="020B0503020204020204" pitchFamily="34" charset="-122"/>
              </a:rPr>
              <a:t>报销单、付款审批单</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013355" y="2383953"/>
            <a:ext cx="6893528" cy="4046220"/>
          </a:xfrm>
          <a:prstGeom prst="rect">
            <a:avLst/>
          </a:prstGeom>
          <a:noFill/>
        </p:spPr>
        <p:txBody>
          <a:bodyPr wrap="square" rtlCol="0">
            <a:spAutoFit/>
          </a:bodyPr>
          <a:lstStyle/>
          <a:p>
            <a:r>
              <a:rPr lang="zh-CN" altLang="en-US" sz="3200" dirty="0" smtClean="0">
                <a:solidFill>
                  <a:schemeClr val="bg1"/>
                </a:solidFill>
                <a:latin typeface="黑体" panose="02010609060101010101" pitchFamily="49" charset="-122"/>
                <a:ea typeface="黑体" panose="02010609060101010101" pitchFamily="49" charset="-122"/>
              </a:rPr>
              <a:t>适用情况：</a:t>
            </a:r>
            <a:endParaRPr lang="en-US" altLang="zh-CN" sz="3200" dirty="0" smtClean="0">
              <a:solidFill>
                <a:schemeClr val="bg1"/>
              </a:solidFill>
              <a:latin typeface="黑体" panose="02010609060101010101" pitchFamily="49" charset="-122"/>
              <a:ea typeface="黑体" panose="02010609060101010101" pitchFamily="49" charset="-122"/>
            </a:endParaRPr>
          </a:p>
          <a:p>
            <a:pPr>
              <a:lnSpc>
                <a:spcPts val="4500"/>
              </a:lnSpc>
            </a:pPr>
            <a:r>
              <a:rPr lang="en-US" altLang="zh-CN" sz="3200" dirty="0" smtClean="0">
                <a:solidFill>
                  <a:schemeClr val="bg1"/>
                </a:solidFill>
                <a:latin typeface="黑体" panose="02010609060101010101" pitchFamily="49" charset="-122"/>
                <a:ea typeface="黑体" panose="02010609060101010101" pitchFamily="49" charset="-122"/>
              </a:rPr>
              <a:t>1.</a:t>
            </a:r>
            <a:r>
              <a:rPr lang="zh-CN" altLang="en-US" sz="3200" dirty="0" smtClean="0">
                <a:solidFill>
                  <a:schemeClr val="bg1"/>
                </a:solidFill>
                <a:latin typeface="黑体" panose="02010609060101010101" pitchFamily="49" charset="-122"/>
                <a:ea typeface="黑体" panose="02010609060101010101" pitchFamily="49" charset="-122"/>
              </a:rPr>
              <a:t>个人借款</a:t>
            </a:r>
            <a:endParaRPr lang="en-US" altLang="zh-CN" sz="3200" dirty="0" smtClean="0">
              <a:solidFill>
                <a:schemeClr val="bg1"/>
              </a:solidFill>
              <a:latin typeface="黑体" panose="02010609060101010101" pitchFamily="49" charset="-122"/>
              <a:ea typeface="黑体" panose="02010609060101010101" pitchFamily="49" charset="-122"/>
            </a:endParaRPr>
          </a:p>
          <a:p>
            <a:pPr>
              <a:lnSpc>
                <a:spcPts val="4500"/>
              </a:lnSpc>
            </a:pPr>
            <a:r>
              <a:rPr lang="en-US" altLang="zh-CN" sz="3200" dirty="0" smtClean="0">
                <a:solidFill>
                  <a:schemeClr val="bg1"/>
                </a:solidFill>
                <a:latin typeface="黑体" panose="02010609060101010101" pitchFamily="49" charset="-122"/>
                <a:ea typeface="黑体" panose="02010609060101010101" pitchFamily="49" charset="-122"/>
              </a:rPr>
              <a:t>2.</a:t>
            </a:r>
            <a:r>
              <a:rPr lang="zh-CN" altLang="en-US" sz="3200" dirty="0" smtClean="0">
                <a:solidFill>
                  <a:schemeClr val="bg1"/>
                </a:solidFill>
                <a:latin typeface="黑体" panose="02010609060101010101" pitchFamily="49" charset="-122"/>
                <a:ea typeface="黑体" panose="02010609060101010101" pitchFamily="49" charset="-122"/>
              </a:rPr>
              <a:t>工程养护或其他部分费用暂估挂账</a:t>
            </a:r>
            <a:endParaRPr lang="en-US" altLang="zh-CN" sz="3200" dirty="0" smtClean="0">
              <a:solidFill>
                <a:schemeClr val="bg1"/>
              </a:solidFill>
              <a:latin typeface="黑体" panose="02010609060101010101" pitchFamily="49" charset="-122"/>
              <a:ea typeface="黑体" panose="02010609060101010101" pitchFamily="49" charset="-122"/>
            </a:endParaRPr>
          </a:p>
          <a:p>
            <a:pPr>
              <a:lnSpc>
                <a:spcPts val="4500"/>
              </a:lnSpc>
            </a:pPr>
            <a:r>
              <a:rPr lang="en-US" altLang="zh-CN" sz="3200" dirty="0" smtClean="0">
                <a:solidFill>
                  <a:schemeClr val="bg1"/>
                </a:solidFill>
                <a:latin typeface="黑体" panose="02010609060101010101" pitchFamily="49" charset="-122"/>
                <a:ea typeface="黑体" panose="02010609060101010101" pitchFamily="49" charset="-122"/>
              </a:rPr>
              <a:t>3.</a:t>
            </a:r>
            <a:r>
              <a:rPr lang="zh-CN" altLang="en-US" sz="3200" dirty="0" smtClean="0">
                <a:solidFill>
                  <a:schemeClr val="bg1"/>
                </a:solidFill>
                <a:latin typeface="黑体" panose="02010609060101010101" pitchFamily="49" charset="-122"/>
                <a:ea typeface="黑体" panose="02010609060101010101" pitchFamily="49" charset="-122"/>
              </a:rPr>
              <a:t>差旅费报销补助费用</a:t>
            </a:r>
            <a:endParaRPr lang="zh-CN" altLang="en-US" sz="3200" dirty="0" smtClean="0">
              <a:solidFill>
                <a:schemeClr val="bg1"/>
              </a:solidFill>
              <a:latin typeface="黑体" panose="02010609060101010101" pitchFamily="49" charset="-122"/>
              <a:ea typeface="黑体" panose="02010609060101010101" pitchFamily="49" charset="-122"/>
            </a:endParaRPr>
          </a:p>
          <a:p>
            <a:pPr>
              <a:lnSpc>
                <a:spcPts val="4500"/>
              </a:lnSpc>
            </a:pPr>
            <a:r>
              <a:rPr lang="en-US" altLang="zh-CN" sz="3200" dirty="0" smtClean="0">
                <a:solidFill>
                  <a:schemeClr val="bg1"/>
                </a:solidFill>
                <a:latin typeface="黑体" panose="02010609060101010101" pitchFamily="49" charset="-122"/>
                <a:ea typeface="黑体" panose="02010609060101010101" pitchFamily="49" charset="-122"/>
              </a:rPr>
              <a:t>4.</a:t>
            </a:r>
            <a:r>
              <a:rPr lang="zh-CN" altLang="en-US" sz="3200" dirty="0" smtClean="0">
                <a:solidFill>
                  <a:schemeClr val="bg1"/>
                </a:solidFill>
                <a:latin typeface="黑体" panose="02010609060101010101" pitchFamily="49" charset="-122"/>
                <a:ea typeface="黑体" panose="02010609060101010101" pitchFamily="49" charset="-122"/>
              </a:rPr>
              <a:t>实习生工资</a:t>
            </a:r>
            <a:endParaRPr lang="zh-CN" altLang="en-US" sz="3200" dirty="0" smtClean="0">
              <a:solidFill>
                <a:schemeClr val="bg1"/>
              </a:solidFill>
              <a:latin typeface="黑体" panose="02010609060101010101" pitchFamily="49" charset="-122"/>
              <a:ea typeface="黑体" panose="02010609060101010101" pitchFamily="49" charset="-122"/>
            </a:endParaRPr>
          </a:p>
          <a:p>
            <a:pPr>
              <a:lnSpc>
                <a:spcPts val="4500"/>
              </a:lnSpc>
            </a:pPr>
            <a:r>
              <a:rPr lang="en-US" altLang="zh-CN" sz="3200" dirty="0" smtClean="0">
                <a:solidFill>
                  <a:schemeClr val="bg1"/>
                </a:solidFill>
                <a:latin typeface="黑体" panose="02010609060101010101" pitchFamily="49" charset="-122"/>
                <a:ea typeface="黑体" panose="02010609060101010101" pitchFamily="49" charset="-122"/>
              </a:rPr>
              <a:t>5.</a:t>
            </a:r>
            <a:r>
              <a:rPr lang="zh-CN" altLang="en-US" sz="3200" dirty="0" smtClean="0">
                <a:solidFill>
                  <a:schemeClr val="bg1"/>
                </a:solidFill>
                <a:latin typeface="黑体" panose="02010609060101010101" pitchFamily="49" charset="-122"/>
                <a:ea typeface="黑体" panose="02010609060101010101" pitchFamily="49" charset="-122"/>
              </a:rPr>
              <a:t>专家评审费</a:t>
            </a:r>
            <a:endParaRPr lang="en-US" altLang="zh-CN" sz="3200" dirty="0" smtClean="0">
              <a:solidFill>
                <a:schemeClr val="bg1"/>
              </a:solidFill>
              <a:latin typeface="黑体" panose="02010609060101010101" pitchFamily="49" charset="-122"/>
              <a:ea typeface="黑体" panose="02010609060101010101" pitchFamily="49" charset="-122"/>
            </a:endParaRPr>
          </a:p>
          <a:p>
            <a:pPr>
              <a:lnSpc>
                <a:spcPts val="4500"/>
              </a:lnSpc>
            </a:pPr>
            <a:r>
              <a:rPr lang="en-US" altLang="zh-CN" sz="3200" dirty="0" smtClean="0">
                <a:solidFill>
                  <a:schemeClr val="bg1"/>
                </a:solidFill>
                <a:latin typeface="黑体" panose="02010609060101010101" pitchFamily="49" charset="-122"/>
                <a:ea typeface="黑体" panose="02010609060101010101" pitchFamily="49" charset="-122"/>
              </a:rPr>
              <a:t>6.</a:t>
            </a:r>
            <a:r>
              <a:rPr lang="zh-CN" altLang="en-US" sz="3200" dirty="0" smtClean="0">
                <a:solidFill>
                  <a:schemeClr val="bg1"/>
                </a:solidFill>
                <a:latin typeface="黑体" panose="02010609060101010101" pitchFamily="49" charset="-122"/>
                <a:ea typeface="黑体" panose="02010609060101010101" pitchFamily="49" charset="-122"/>
              </a:rPr>
              <a:t>领取奖励或部分慰问费</a:t>
            </a:r>
            <a:endParaRPr lang="zh-CN" altLang="en-US" sz="3200" dirty="0">
              <a:latin typeface="黑体" panose="02010609060101010101" pitchFamily="49" charset="-122"/>
              <a:ea typeface="黑体" panose="02010609060101010101" pitchFamily="49" charset="-122"/>
            </a:endParaRPr>
          </a:p>
        </p:txBody>
      </p:sp>
      <p:sp>
        <p:nvSpPr>
          <p:cNvPr id="78" name="圆角矩形 77"/>
          <p:cNvSpPr/>
          <p:nvPr/>
        </p:nvSpPr>
        <p:spPr>
          <a:xfrm>
            <a:off x="11780707" y="1467098"/>
            <a:ext cx="7336633" cy="4965600"/>
          </a:xfrm>
          <a:prstGeom prst="roundRect">
            <a:avLst>
              <a:gd name="adj" fmla="val 11520"/>
            </a:avLst>
          </a:prstGeom>
          <a:solidFill>
            <a:schemeClr val="accent1"/>
          </a:soli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prstClr val="white"/>
              </a:solidFill>
              <a:latin typeface="+mj-ea"/>
              <a:ea typeface="+mj-ea"/>
            </a:endParaRPr>
          </a:p>
        </p:txBody>
      </p:sp>
      <p:sp>
        <p:nvSpPr>
          <p:cNvPr id="80" name="圆角矩形 79"/>
          <p:cNvSpPr/>
          <p:nvPr/>
        </p:nvSpPr>
        <p:spPr>
          <a:xfrm>
            <a:off x="11941441" y="2264735"/>
            <a:ext cx="7027043" cy="3976576"/>
          </a:xfrm>
          <a:prstGeom prst="roundRect">
            <a:avLst>
              <a:gd name="adj" fmla="val 8586"/>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schemeClr val="bg1"/>
              </a:solidFill>
              <a:latin typeface="+mj-ea"/>
              <a:ea typeface="+mj-ea"/>
            </a:endParaRPr>
          </a:p>
        </p:txBody>
      </p:sp>
      <p:sp>
        <p:nvSpPr>
          <p:cNvPr id="76" name="文本框 75"/>
          <p:cNvSpPr txBox="1"/>
          <p:nvPr/>
        </p:nvSpPr>
        <p:spPr>
          <a:xfrm>
            <a:off x="12052662" y="2227952"/>
            <a:ext cx="6801123" cy="3469005"/>
          </a:xfrm>
          <a:prstGeom prst="rect">
            <a:avLst/>
          </a:prstGeom>
          <a:noFill/>
        </p:spPr>
        <p:txBody>
          <a:bodyPr wrap="square" rtlCol="0">
            <a:spAutoFit/>
          </a:bodyPr>
          <a:lstStyle/>
          <a:p>
            <a:r>
              <a:rPr lang="zh-CN" altLang="en-US" sz="3200" dirty="0" smtClean="0">
                <a:latin typeface="黑体" panose="02010609060101010101" pitchFamily="49" charset="-122"/>
                <a:ea typeface="黑体" panose="02010609060101010101" pitchFamily="49" charset="-122"/>
              </a:rPr>
              <a:t>适用情况：</a:t>
            </a:r>
            <a:endParaRPr lang="en-US" altLang="zh-CN" sz="3200" dirty="0" smtClean="0">
              <a:latin typeface="黑体" panose="02010609060101010101" pitchFamily="49" charset="-122"/>
              <a:ea typeface="黑体" panose="02010609060101010101" pitchFamily="49" charset="-122"/>
            </a:endParaRPr>
          </a:p>
          <a:p>
            <a:pPr>
              <a:lnSpc>
                <a:spcPts val="4500"/>
              </a:lnSpc>
            </a:pPr>
            <a:r>
              <a:rPr lang="en-US" altLang="zh-CN" sz="3200" dirty="0" smtClean="0">
                <a:latin typeface="黑体" panose="02010609060101010101" pitchFamily="49" charset="-122"/>
                <a:ea typeface="黑体" panose="02010609060101010101" pitchFamily="49" charset="-122"/>
              </a:rPr>
              <a:t>1.</a:t>
            </a:r>
            <a:r>
              <a:rPr lang="zh-CN" altLang="en-US" sz="3200" dirty="0" smtClean="0">
                <a:latin typeface="黑体" panose="02010609060101010101" pitchFamily="49" charset="-122"/>
                <a:ea typeface="黑体" panose="02010609060101010101" pitchFamily="49" charset="-122"/>
              </a:rPr>
              <a:t>退回保证金（投标保证金、履约保证金、质保金等）</a:t>
            </a:r>
            <a:endParaRPr lang="en-US" altLang="zh-CN" sz="3200" dirty="0" smtClean="0">
              <a:latin typeface="黑体" panose="02010609060101010101" pitchFamily="49" charset="-122"/>
              <a:ea typeface="黑体" panose="02010609060101010101" pitchFamily="49" charset="-122"/>
            </a:endParaRPr>
          </a:p>
          <a:p>
            <a:pPr>
              <a:lnSpc>
                <a:spcPts val="4500"/>
              </a:lnSpc>
            </a:pPr>
            <a:r>
              <a:rPr lang="en-US" altLang="zh-CN" sz="3200" dirty="0" smtClean="0">
                <a:latin typeface="黑体" panose="02010609060101010101" pitchFamily="49" charset="-122"/>
                <a:ea typeface="黑体" panose="02010609060101010101" pitchFamily="49" charset="-122"/>
              </a:rPr>
              <a:t>2.</a:t>
            </a:r>
            <a:r>
              <a:rPr lang="zh-CN" altLang="en-US" sz="3200" dirty="0" smtClean="0">
                <a:latin typeface="黑体" panose="02010609060101010101" pitchFamily="49" charset="-122"/>
                <a:ea typeface="黑体" panose="02010609060101010101" pitchFamily="49" charset="-122"/>
              </a:rPr>
              <a:t>前期发票已全额开具，申请支付后期剩余未付费用</a:t>
            </a:r>
            <a:endParaRPr lang="zh-CN" altLang="en-US" sz="3200" dirty="0" smtClean="0">
              <a:latin typeface="黑体" panose="02010609060101010101" pitchFamily="49" charset="-122"/>
              <a:ea typeface="黑体" panose="02010609060101010101" pitchFamily="49" charset="-122"/>
            </a:endParaRPr>
          </a:p>
          <a:p>
            <a:pPr>
              <a:lnSpc>
                <a:spcPts val="4500"/>
              </a:lnSpc>
            </a:pPr>
            <a:r>
              <a:rPr lang="en-US" altLang="zh-CN" sz="3200" dirty="0" smtClean="0">
                <a:latin typeface="黑体" panose="02010609060101010101" pitchFamily="49" charset="-122"/>
                <a:ea typeface="黑体" panose="02010609060101010101" pitchFamily="49" charset="-122"/>
              </a:rPr>
              <a:t>3</a:t>
            </a:r>
            <a:r>
              <a:rPr lang="zh-CN" altLang="en-US" sz="3200" dirty="0" smtClean="0">
                <a:latin typeface="黑体" panose="02010609060101010101" pitchFamily="49" charset="-122"/>
                <a:ea typeface="黑体" panose="02010609060101010101" pitchFamily="49" charset="-122"/>
              </a:rPr>
              <a:t>.</a:t>
            </a:r>
            <a:r>
              <a:rPr lang="zh-CN" altLang="en-US" sz="3200" dirty="0" smtClean="0">
                <a:latin typeface="黑体" panose="02010609060101010101" pitchFamily="49" charset="-122"/>
                <a:ea typeface="黑体" panose="02010609060101010101" pitchFamily="49" charset="-122"/>
                <a:sym typeface="+mn-ea"/>
              </a:rPr>
              <a:t>申请支付预付款</a:t>
            </a:r>
            <a:endParaRPr lang="zh-CN" altLang="en-US" sz="3200" dirty="0" smtClean="0">
              <a:latin typeface="黑体" panose="02010609060101010101" pitchFamily="49" charset="-122"/>
              <a:ea typeface="黑体" panose="02010609060101010101" pitchFamily="49" charset="-122"/>
            </a:endParaRPr>
          </a:p>
        </p:txBody>
      </p:sp>
      <p:sp>
        <p:nvSpPr>
          <p:cNvPr id="77" name="文本框 76"/>
          <p:cNvSpPr txBox="1"/>
          <p:nvPr/>
        </p:nvSpPr>
        <p:spPr>
          <a:xfrm>
            <a:off x="11994780" y="5465222"/>
            <a:ext cx="7190778" cy="669414"/>
          </a:xfrm>
          <a:prstGeom prst="rect">
            <a:avLst/>
          </a:prstGeom>
          <a:noFill/>
        </p:spPr>
        <p:txBody>
          <a:bodyPr wrap="square" rtlCol="0">
            <a:spAutoFit/>
          </a:bodyPr>
          <a:lstStyle/>
          <a:p>
            <a:pPr>
              <a:lnSpc>
                <a:spcPts val="4500"/>
              </a:lnSpc>
            </a:pPr>
            <a:r>
              <a:rPr lang="zh-CN" altLang="en-US" sz="2400" dirty="0" smtClean="0">
                <a:latin typeface="微软雅黑" panose="020B0503020204020204" pitchFamily="34" charset="-122"/>
                <a:ea typeface="微软雅黑" panose="020B0503020204020204" pitchFamily="34" charset="-122"/>
              </a:rPr>
              <a:t>适用单据：借领转款单、费用报销单、付款审批单</a:t>
            </a:r>
            <a:endParaRPr lang="zh-CN" altLang="en-US" sz="2400"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14649498" y="1511974"/>
            <a:ext cx="1599049" cy="707886"/>
          </a:xfrm>
          <a:prstGeom prst="rect">
            <a:avLst/>
          </a:prstGeom>
          <a:noFill/>
        </p:spPr>
        <p:txBody>
          <a:bodyPr wrap="square" rtlCol="0">
            <a:spAutoFit/>
          </a:bodyPr>
          <a:lstStyle/>
          <a:p>
            <a:r>
              <a:rPr lang="zh-CN" altLang="en-US" sz="4000" b="1" dirty="0" smtClean="0">
                <a:solidFill>
                  <a:schemeClr val="bg1"/>
                </a:solidFill>
              </a:rPr>
              <a:t>收   据</a:t>
            </a:r>
            <a:endParaRPr lang="zh-CN" altLang="en-US" sz="4000" b="1" dirty="0">
              <a:solidFill>
                <a:schemeClr val="bg1"/>
              </a:solidFill>
            </a:endParaRPr>
          </a:p>
        </p:txBody>
      </p:sp>
      <p:sp>
        <p:nvSpPr>
          <p:cNvPr id="81" name="圆角矩形 80"/>
          <p:cNvSpPr/>
          <p:nvPr/>
        </p:nvSpPr>
        <p:spPr>
          <a:xfrm>
            <a:off x="11780707" y="6685005"/>
            <a:ext cx="7404851" cy="3981020"/>
          </a:xfrm>
          <a:prstGeom prst="roundRect">
            <a:avLst>
              <a:gd name="adj" fmla="val 11520"/>
            </a:avLst>
          </a:prstGeom>
          <a:solidFill>
            <a:schemeClr val="accent1"/>
          </a:soli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prstClr val="white"/>
              </a:solidFill>
              <a:latin typeface="+mj-ea"/>
              <a:ea typeface="+mj-ea"/>
            </a:endParaRPr>
          </a:p>
        </p:txBody>
      </p:sp>
      <p:sp>
        <p:nvSpPr>
          <p:cNvPr id="82" name="圆角矩形 81"/>
          <p:cNvSpPr/>
          <p:nvPr/>
        </p:nvSpPr>
        <p:spPr>
          <a:xfrm>
            <a:off x="11994780" y="7392891"/>
            <a:ext cx="7027043" cy="3147919"/>
          </a:xfrm>
          <a:prstGeom prst="roundRect">
            <a:avLst>
              <a:gd name="adj" fmla="val 8586"/>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schemeClr val="bg1"/>
              </a:solidFill>
              <a:latin typeface="+mj-ea"/>
              <a:ea typeface="+mj-ea"/>
            </a:endParaRPr>
          </a:p>
        </p:txBody>
      </p:sp>
      <p:sp>
        <p:nvSpPr>
          <p:cNvPr id="83" name="文本框 82"/>
          <p:cNvSpPr txBox="1"/>
          <p:nvPr/>
        </p:nvSpPr>
        <p:spPr>
          <a:xfrm>
            <a:off x="14649413" y="6685005"/>
            <a:ext cx="1599049" cy="707886"/>
          </a:xfrm>
          <a:prstGeom prst="rect">
            <a:avLst/>
          </a:prstGeom>
          <a:noFill/>
        </p:spPr>
        <p:txBody>
          <a:bodyPr wrap="square" rtlCol="0">
            <a:spAutoFit/>
          </a:bodyPr>
          <a:lstStyle/>
          <a:p>
            <a:r>
              <a:rPr lang="zh-CN" altLang="en-US" sz="4000" b="1" dirty="0" smtClean="0">
                <a:solidFill>
                  <a:schemeClr val="bg1"/>
                </a:solidFill>
              </a:rPr>
              <a:t>发  票</a:t>
            </a:r>
            <a:endParaRPr lang="zh-CN" altLang="en-US" sz="4000" b="1" dirty="0">
              <a:solidFill>
                <a:schemeClr val="bg1"/>
              </a:solidFill>
            </a:endParaRPr>
          </a:p>
        </p:txBody>
      </p:sp>
      <p:sp>
        <p:nvSpPr>
          <p:cNvPr id="84" name="文本框 83"/>
          <p:cNvSpPr txBox="1"/>
          <p:nvPr/>
        </p:nvSpPr>
        <p:spPr>
          <a:xfrm>
            <a:off x="12107739" y="7397303"/>
            <a:ext cx="6801123" cy="2316019"/>
          </a:xfrm>
          <a:prstGeom prst="rect">
            <a:avLst/>
          </a:prstGeom>
          <a:noFill/>
        </p:spPr>
        <p:txBody>
          <a:bodyPr wrap="square" rtlCol="0">
            <a:spAutoFit/>
          </a:bodyPr>
          <a:lstStyle/>
          <a:p>
            <a:r>
              <a:rPr lang="zh-CN" altLang="en-US" sz="3200" dirty="0" smtClean="0">
                <a:latin typeface="黑体" panose="02010609060101010101" pitchFamily="49" charset="-122"/>
                <a:ea typeface="黑体" panose="02010609060101010101" pitchFamily="49" charset="-122"/>
              </a:rPr>
              <a:t>适用情况：</a:t>
            </a:r>
            <a:endParaRPr lang="en-US" altLang="zh-CN" sz="3200" dirty="0" smtClean="0">
              <a:latin typeface="黑体" panose="02010609060101010101" pitchFamily="49" charset="-122"/>
              <a:ea typeface="黑体" panose="02010609060101010101" pitchFamily="49" charset="-122"/>
            </a:endParaRPr>
          </a:p>
          <a:p>
            <a:pPr>
              <a:lnSpc>
                <a:spcPts val="4500"/>
              </a:lnSpc>
            </a:pPr>
            <a:r>
              <a:rPr lang="en-US" altLang="zh-CN" sz="3200" dirty="0" smtClean="0">
                <a:latin typeface="黑体" panose="02010609060101010101" pitchFamily="49" charset="-122"/>
                <a:ea typeface="黑体" panose="02010609060101010101" pitchFamily="49" charset="-122"/>
              </a:rPr>
              <a:t>1.</a:t>
            </a:r>
            <a:r>
              <a:rPr lang="zh-CN" altLang="en-US" sz="3200" dirty="0" smtClean="0">
                <a:latin typeface="黑体" panose="02010609060101010101" pitchFamily="49" charset="-122"/>
                <a:ea typeface="黑体" panose="02010609060101010101" pitchFamily="49" charset="-122"/>
              </a:rPr>
              <a:t>日常费用报销</a:t>
            </a:r>
            <a:endParaRPr lang="en-US" altLang="zh-CN" sz="3200" dirty="0" smtClean="0">
              <a:latin typeface="黑体" panose="02010609060101010101" pitchFamily="49" charset="-122"/>
              <a:ea typeface="黑体" panose="02010609060101010101" pitchFamily="49" charset="-122"/>
            </a:endParaRPr>
          </a:p>
          <a:p>
            <a:pPr>
              <a:lnSpc>
                <a:spcPts val="4500"/>
              </a:lnSpc>
            </a:pPr>
            <a:r>
              <a:rPr lang="en-US" altLang="zh-CN" sz="3200" dirty="0" smtClean="0">
                <a:latin typeface="黑体" panose="02010609060101010101" pitchFamily="49" charset="-122"/>
                <a:ea typeface="黑体" panose="02010609060101010101" pitchFamily="49" charset="-122"/>
              </a:rPr>
              <a:t>2.</a:t>
            </a:r>
            <a:r>
              <a:rPr lang="zh-CN" altLang="en-US" sz="3200" dirty="0" smtClean="0">
                <a:latin typeface="黑体" panose="02010609060101010101" pitchFamily="49" charset="-122"/>
                <a:ea typeface="黑体" panose="02010609060101010101" pitchFamily="49" charset="-122"/>
              </a:rPr>
              <a:t>工程类计量支付</a:t>
            </a:r>
            <a:endParaRPr lang="en-US" altLang="zh-CN" sz="3200" dirty="0" smtClean="0">
              <a:latin typeface="黑体" panose="02010609060101010101" pitchFamily="49" charset="-122"/>
              <a:ea typeface="黑体" panose="02010609060101010101" pitchFamily="49" charset="-122"/>
            </a:endParaRPr>
          </a:p>
          <a:p>
            <a:pPr>
              <a:lnSpc>
                <a:spcPts val="4500"/>
              </a:lnSpc>
            </a:pPr>
            <a:r>
              <a:rPr lang="en-US" altLang="zh-CN" sz="3200" dirty="0" smtClean="0">
                <a:latin typeface="黑体" panose="02010609060101010101" pitchFamily="49" charset="-122"/>
                <a:ea typeface="黑体" panose="02010609060101010101" pitchFamily="49" charset="-122"/>
              </a:rPr>
              <a:t>3.</a:t>
            </a:r>
            <a:r>
              <a:rPr lang="zh-CN" altLang="en-US" sz="3200" dirty="0" smtClean="0">
                <a:latin typeface="黑体" panose="02010609060101010101" pitchFamily="49" charset="-122"/>
                <a:ea typeface="黑体" panose="02010609060101010101" pitchFamily="49" charset="-122"/>
              </a:rPr>
              <a:t>合同事项支付</a:t>
            </a:r>
            <a:endParaRPr lang="en-US" altLang="zh-CN" sz="3200" dirty="0" smtClean="0">
              <a:latin typeface="黑体" panose="02010609060101010101" pitchFamily="49" charset="-122"/>
              <a:ea typeface="黑体" panose="02010609060101010101" pitchFamily="49" charset="-122"/>
            </a:endParaRPr>
          </a:p>
        </p:txBody>
      </p:sp>
      <p:sp>
        <p:nvSpPr>
          <p:cNvPr id="85" name="文本框 84"/>
          <p:cNvSpPr txBox="1"/>
          <p:nvPr/>
        </p:nvSpPr>
        <p:spPr>
          <a:xfrm>
            <a:off x="11994780" y="9792359"/>
            <a:ext cx="7346969" cy="669414"/>
          </a:xfrm>
          <a:prstGeom prst="rect">
            <a:avLst/>
          </a:prstGeom>
          <a:noFill/>
        </p:spPr>
        <p:txBody>
          <a:bodyPr wrap="square" rtlCol="0">
            <a:spAutoFit/>
          </a:bodyPr>
          <a:lstStyle/>
          <a:p>
            <a:pPr>
              <a:lnSpc>
                <a:spcPts val="4500"/>
              </a:lnSpc>
            </a:pPr>
            <a:r>
              <a:rPr lang="zh-CN" altLang="en-US" sz="2400" dirty="0" smtClean="0">
                <a:latin typeface="微软雅黑" panose="020B0503020204020204" pitchFamily="34" charset="-122"/>
                <a:ea typeface="微软雅黑" panose="020B0503020204020204" pitchFamily="34" charset="-122"/>
              </a:rPr>
              <a:t>适用单据：</a:t>
            </a:r>
            <a:r>
              <a:rPr lang="zh-CN" altLang="en-US" sz="2400" dirty="0">
                <a:latin typeface="微软雅黑" panose="020B0503020204020204" pitchFamily="34" charset="-122"/>
                <a:ea typeface="微软雅黑" panose="020B0503020204020204" pitchFamily="34" charset="-122"/>
              </a:rPr>
              <a:t>差旅费报销单、</a:t>
            </a:r>
            <a:r>
              <a:rPr lang="zh-CN" altLang="en-US" sz="2400" dirty="0" smtClean="0">
                <a:latin typeface="微软雅黑" panose="020B0503020204020204" pitchFamily="34" charset="-122"/>
                <a:ea typeface="微软雅黑" panose="020B0503020204020204" pitchFamily="34" charset="-122"/>
              </a:rPr>
              <a:t>费用报销单、付款审批单</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pull dir="u"/>
      </p:transition>
    </mc:Choice>
    <mc:Fallback>
      <p:transition spd="slow">
        <p:pull dir="u"/>
      </p:transition>
    </mc:Fallback>
  </mc:AlternateContent>
  <p:timing>
    <p:tnLst>
      <p:par>
        <p:cTn id="1" dur="indefinite" restart="never" nodeType="tmRoot"/>
      </p:par>
    </p:tnLst>
    <p:bldLst>
      <p:bldP spid="78" grpId="0" bldLvl="0" animBg="1"/>
      <p:bldP spid="80" grpId="0" bldLvl="0" animBg="1"/>
      <p:bldP spid="81" grpId="0" bldLvl="0" animBg="1"/>
      <p:bldP spid="8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2306935" y="-3576320"/>
            <a:ext cx="7169785" cy="18126075"/>
          </a:xfrm>
          <a:custGeom>
            <a:avLst/>
            <a:gdLst>
              <a:gd name="connsiteX0" fmla="*/ 9659009 w 9659011"/>
              <a:gd name="connsiteY0" fmla="*/ 0 h 18125944"/>
              <a:gd name="connsiteX1" fmla="*/ 9659011 w 9659011"/>
              <a:gd name="connsiteY1" fmla="*/ 1 h 18125944"/>
              <a:gd name="connsiteX2" fmla="*/ 9659011 w 9659011"/>
              <a:gd name="connsiteY2" fmla="*/ 18125944 h 18125944"/>
              <a:gd name="connsiteX3" fmla="*/ 9659009 w 9659011"/>
              <a:gd name="connsiteY3" fmla="*/ 18125944 h 18125944"/>
              <a:gd name="connsiteX4" fmla="*/ 9659009 w 9659011"/>
              <a:gd name="connsiteY4" fmla="*/ 14549370 h 18125944"/>
              <a:gd name="connsiteX5" fmla="*/ 1845238 w 9659011"/>
              <a:gd name="connsiteY5" fmla="*/ 14549370 h 18125944"/>
              <a:gd name="connsiteX6" fmla="*/ 1804479 w 9659011"/>
              <a:gd name="connsiteY6" fmla="*/ 14497503 h 18125944"/>
              <a:gd name="connsiteX7" fmla="*/ 0 w 9659011"/>
              <a:gd name="connsiteY7" fmla="*/ 9062972 h 18125944"/>
              <a:gd name="connsiteX8" fmla="*/ 1804478 w 9659011"/>
              <a:gd name="connsiteY8" fmla="*/ 3628440 h 18125944"/>
              <a:gd name="connsiteX9" fmla="*/ 1845239 w 9659011"/>
              <a:gd name="connsiteY9" fmla="*/ 3576571 h 18125944"/>
              <a:gd name="connsiteX10" fmla="*/ 9659009 w 9659011"/>
              <a:gd name="connsiteY10" fmla="*/ 3576571 h 1812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9011" h="18125944">
                <a:moveTo>
                  <a:pt x="9659009" y="0"/>
                </a:moveTo>
                <a:lnTo>
                  <a:pt x="9659011" y="1"/>
                </a:lnTo>
                <a:lnTo>
                  <a:pt x="9659011" y="18125944"/>
                </a:lnTo>
                <a:lnTo>
                  <a:pt x="9659009" y="18125944"/>
                </a:lnTo>
                <a:lnTo>
                  <a:pt x="9659009" y="14549370"/>
                </a:lnTo>
                <a:lnTo>
                  <a:pt x="1845238" y="14549370"/>
                </a:lnTo>
                <a:lnTo>
                  <a:pt x="1804479" y="14497503"/>
                </a:lnTo>
                <a:cubicBezTo>
                  <a:pt x="671150" y="12982063"/>
                  <a:pt x="0" y="11100895"/>
                  <a:pt x="0" y="9062972"/>
                </a:cubicBezTo>
                <a:cubicBezTo>
                  <a:pt x="0" y="7025048"/>
                  <a:pt x="671150" y="5143879"/>
                  <a:pt x="1804478" y="3628440"/>
                </a:cubicBezTo>
                <a:lnTo>
                  <a:pt x="1845239" y="3576571"/>
                </a:lnTo>
                <a:lnTo>
                  <a:pt x="9659009" y="35765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Shape 1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41311" y="3219451"/>
            <a:ext cx="4533898" cy="4533898"/>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alpha val="20000"/>
            </a:schemeClr>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279739" y="353060"/>
            <a:ext cx="6027197" cy="977266"/>
            <a:chOff x="2171312" y="6860523"/>
            <a:chExt cx="3529147" cy="553580"/>
          </a:xfrm>
        </p:grpSpPr>
        <p:sp>
          <p:nvSpPr>
            <p:cNvPr id="37" name="Rectangle 36"/>
            <p:cNvSpPr/>
            <p:nvPr/>
          </p:nvSpPr>
          <p:spPr>
            <a:xfrm>
              <a:off x="2277979" y="6860523"/>
              <a:ext cx="3422480" cy="553580"/>
            </a:xfrm>
            <a:prstGeom prst="rect">
              <a:avLst/>
            </a:prstGeom>
          </p:spPr>
          <p:txBody>
            <a:bodyPr wrap="square">
              <a:spAutoFit/>
            </a:bodyPr>
            <a:lstStyle/>
            <a:p>
              <a:pPr>
                <a:lnSpc>
                  <a:spcPct val="120000"/>
                </a:lnSpc>
              </a:pPr>
              <a:r>
                <a:rPr lang="zh-CN" altLang="en-US" sz="4800" b="1" dirty="0">
                  <a:solidFill>
                    <a:schemeClr val="bg1">
                      <a:lumMod val="50000"/>
                    </a:schemeClr>
                  </a:solidFill>
                  <a:latin typeface="Segoe UI" panose="020B0502040204020203" pitchFamily="34" charset="0"/>
                  <a:cs typeface="Segoe UI" panose="020B0502040204020203" pitchFamily="34" charset="0"/>
                </a:rPr>
                <a:t>常用报销类型及附件</a:t>
              </a:r>
              <a:endParaRPr lang="zh-CN" altLang="en-US" sz="4800" b="1" dirty="0">
                <a:solidFill>
                  <a:schemeClr val="bg1">
                    <a:lumMod val="50000"/>
                  </a:schemeClr>
                </a:solidFill>
                <a:latin typeface="Segoe UI" panose="020B0502040204020203" pitchFamily="34" charset="0"/>
                <a:cs typeface="Segoe UI" panose="020B0502040204020203" pitchFamily="34" charset="0"/>
              </a:endParaRPr>
            </a:p>
          </p:txBody>
        </p:sp>
        <p:sp>
          <p:nvSpPr>
            <p:cNvPr id="35" name="Freeform 5"/>
            <p:cNvSpPr>
              <a:spLocks noChangeArrowheads="1"/>
            </p:cNvSpPr>
            <p:nvPr/>
          </p:nvSpPr>
          <p:spPr bwMode="auto">
            <a:xfrm>
              <a:off x="2171312" y="7073151"/>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gr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61"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 y="0"/>
            <a:ext cx="4935258" cy="1415591"/>
            <a:chOff x="804690" y="19127283"/>
            <a:chExt cx="5689599" cy="2143401"/>
          </a:xfrm>
        </p:grpSpPr>
        <p:sp>
          <p:nvSpPr>
            <p:cNvPr id="62" name="Rectangle: Rounded Corners 6"/>
            <p:cNvSpPr/>
            <p:nvPr>
              <p:custDataLst>
                <p:tags r:id="rId1"/>
              </p:custDataLst>
            </p:nvPr>
          </p:nvSpPr>
          <p:spPr>
            <a:xfrm>
              <a:off x="804690" y="19127283"/>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26"/>
            <p:cNvSpPr/>
            <p:nvPr>
              <p:custDataLst>
                <p:tags r:id="rId2"/>
              </p:custDataLst>
            </p:nvPr>
          </p:nvSpPr>
          <p:spPr>
            <a:xfrm>
              <a:off x="2298209" y="19661427"/>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票 据 报 销</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74" name="AutoShape 29"/>
          <p:cNvSpPr/>
          <p:nvPr>
            <p:custDataLst>
              <p:tags r:id="rId3"/>
            </p:custDataLst>
          </p:nvPr>
        </p:nvSpPr>
        <p:spPr bwMode="auto">
          <a:xfrm>
            <a:off x="175313" y="203103"/>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8" name="圆角矩形 77"/>
          <p:cNvSpPr/>
          <p:nvPr>
            <p:custDataLst>
              <p:tags r:id="rId4"/>
            </p:custDataLst>
          </p:nvPr>
        </p:nvSpPr>
        <p:spPr>
          <a:xfrm>
            <a:off x="501015" y="2427605"/>
            <a:ext cx="9606915" cy="7164070"/>
          </a:xfrm>
          <a:prstGeom prst="roundRect">
            <a:avLst>
              <a:gd name="adj" fmla="val 11520"/>
            </a:avLst>
          </a:prstGeom>
          <a:solidFill>
            <a:schemeClr val="accent1"/>
          </a:soli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prstClr val="white"/>
              </a:solidFill>
              <a:latin typeface="+mj-ea"/>
              <a:ea typeface="+mj-ea"/>
            </a:endParaRPr>
          </a:p>
        </p:txBody>
      </p:sp>
      <p:sp>
        <p:nvSpPr>
          <p:cNvPr id="80" name="圆角矩形 79"/>
          <p:cNvSpPr/>
          <p:nvPr>
            <p:custDataLst>
              <p:tags r:id="rId5"/>
            </p:custDataLst>
          </p:nvPr>
        </p:nvSpPr>
        <p:spPr>
          <a:xfrm>
            <a:off x="737235" y="3495675"/>
            <a:ext cx="9133840" cy="5810885"/>
          </a:xfrm>
          <a:prstGeom prst="roundRect">
            <a:avLst>
              <a:gd name="adj" fmla="val 8586"/>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schemeClr val="bg1"/>
              </a:solidFill>
              <a:latin typeface="+mj-ea"/>
              <a:ea typeface="+mj-ea"/>
            </a:endParaRPr>
          </a:p>
        </p:txBody>
      </p:sp>
      <p:sp>
        <p:nvSpPr>
          <p:cNvPr id="76" name="文本框 75"/>
          <p:cNvSpPr txBox="1"/>
          <p:nvPr>
            <p:custDataLst>
              <p:tags r:id="rId6"/>
            </p:custDataLst>
          </p:nvPr>
        </p:nvSpPr>
        <p:spPr>
          <a:xfrm>
            <a:off x="737235" y="3949065"/>
            <a:ext cx="8618220" cy="4650740"/>
          </a:xfrm>
          <a:prstGeom prst="rect">
            <a:avLst/>
          </a:prstGeom>
          <a:noFill/>
        </p:spPr>
        <p:txBody>
          <a:bodyPr wrap="square" rtlCol="0">
            <a:noAutofit/>
          </a:bodyPr>
          <a:lstStyle/>
          <a:p>
            <a:pPr indent="0" fontAlgn="auto">
              <a:lnSpc>
                <a:spcPts val="5600"/>
              </a:lnSpc>
            </a:pPr>
            <a:r>
              <a:rPr lang="zh-CN" altLang="en-US" sz="3200" dirty="0" smtClean="0">
                <a:latin typeface="黑体" panose="02010609060101010101" pitchFamily="49" charset="-122"/>
                <a:ea typeface="黑体" panose="02010609060101010101" pitchFamily="49" charset="-122"/>
              </a:rPr>
              <a:t> </a:t>
            </a:r>
            <a:r>
              <a:rPr lang="zh-CN" altLang="en-US" sz="4000" dirty="0" smtClean="0">
                <a:latin typeface="黑体" panose="02010609060101010101" pitchFamily="49" charset="-122"/>
                <a:ea typeface="黑体" panose="02010609060101010101" pitchFamily="49" charset="-122"/>
              </a:rPr>
              <a:t> 1.申购表</a:t>
            </a:r>
            <a:r>
              <a:rPr lang="en-US" altLang="zh-CN" sz="4000" dirty="0" smtClean="0">
                <a:latin typeface="黑体" panose="02010609060101010101" pitchFamily="49" charset="-122"/>
                <a:ea typeface="黑体" panose="02010609060101010101" pitchFamily="49" charset="-122"/>
              </a:rPr>
              <a:t>/</a:t>
            </a:r>
            <a:r>
              <a:rPr lang="zh-CN" altLang="en-US" sz="4000" dirty="0" smtClean="0">
                <a:latin typeface="黑体" panose="02010609060101010101" pitchFamily="49" charset="-122"/>
                <a:ea typeface="黑体" panose="02010609060101010101" pitchFamily="49" charset="-122"/>
              </a:rPr>
              <a:t>签报</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zh-CN" altLang="en-US" sz="4000" dirty="0" smtClean="0">
                <a:latin typeface="黑体" panose="02010609060101010101" pitchFamily="49" charset="-122"/>
                <a:ea typeface="黑体" panose="02010609060101010101" pitchFamily="49" charset="-122"/>
              </a:rPr>
              <a:t>  2.发票</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zh-CN" altLang="en-US" sz="4000" dirty="0" smtClean="0">
                <a:latin typeface="黑体" panose="02010609060101010101" pitchFamily="49" charset="-122"/>
                <a:ea typeface="黑体" panose="02010609060101010101" pitchFamily="49" charset="-122"/>
              </a:rPr>
              <a:t>  3.入库验收单</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zh-CN" altLang="en-US" sz="4000" dirty="0" smtClean="0">
                <a:latin typeface="黑体" panose="02010609060101010101" pitchFamily="49" charset="-122"/>
                <a:ea typeface="黑体" panose="02010609060101010101" pitchFamily="49" charset="-122"/>
              </a:rPr>
              <a:t>  4.发票查验单</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zh-CN" altLang="en-US" sz="4000" dirty="0" smtClean="0">
                <a:latin typeface="黑体" panose="02010609060101010101" pitchFamily="49" charset="-122"/>
                <a:ea typeface="黑体" panose="02010609060101010101" pitchFamily="49" charset="-122"/>
              </a:rPr>
              <a:t>  5.其他相关附件</a:t>
            </a:r>
            <a:endParaRPr lang="zh-CN" altLang="en-US" sz="4000" dirty="0" smtClean="0">
              <a:latin typeface="黑体" panose="02010609060101010101" pitchFamily="49" charset="-122"/>
              <a:ea typeface="黑体" panose="02010609060101010101" pitchFamily="49" charset="-122"/>
            </a:endParaRPr>
          </a:p>
        </p:txBody>
      </p:sp>
      <p:sp>
        <p:nvSpPr>
          <p:cNvPr id="40" name="文本框 39"/>
          <p:cNvSpPr txBox="1"/>
          <p:nvPr>
            <p:custDataLst>
              <p:tags r:id="rId7"/>
            </p:custDataLst>
          </p:nvPr>
        </p:nvSpPr>
        <p:spPr>
          <a:xfrm>
            <a:off x="1753235" y="2638425"/>
            <a:ext cx="7393305" cy="706755"/>
          </a:xfrm>
          <a:prstGeom prst="rect">
            <a:avLst/>
          </a:prstGeom>
          <a:noFill/>
        </p:spPr>
        <p:txBody>
          <a:bodyPr wrap="square" rtlCol="0">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购买办公用品和其他</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a:t>
            </a: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实物</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a:t>
            </a:r>
            <a:endParaRPr lang="en-US" altLang="zh-CN" sz="4000" b="1" dirty="0" smtClean="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8"/>
            </p:custDataLst>
          </p:nvPr>
        </p:nvPicPr>
        <p:blipFill>
          <a:blip r:embed="rId9"/>
          <a:stretch>
            <a:fillRect/>
          </a:stretch>
        </p:blipFill>
        <p:spPr>
          <a:xfrm rot="660000">
            <a:off x="13045440" y="2947670"/>
            <a:ext cx="5972175" cy="5386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bldLst>
      <p:bldP spid="25" grpId="0" bldLvl="0" animBg="1"/>
      <p:bldP spid="19" grpId="0" animBg="1"/>
      <p:bldP spid="78" grpId="0" bldLvl="0" animBg="1"/>
      <p:bldP spid="8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2306935" y="-3576320"/>
            <a:ext cx="7169785" cy="18126075"/>
          </a:xfrm>
          <a:custGeom>
            <a:avLst/>
            <a:gdLst>
              <a:gd name="connsiteX0" fmla="*/ 9659009 w 9659011"/>
              <a:gd name="connsiteY0" fmla="*/ 0 h 18125944"/>
              <a:gd name="connsiteX1" fmla="*/ 9659011 w 9659011"/>
              <a:gd name="connsiteY1" fmla="*/ 1 h 18125944"/>
              <a:gd name="connsiteX2" fmla="*/ 9659011 w 9659011"/>
              <a:gd name="connsiteY2" fmla="*/ 18125944 h 18125944"/>
              <a:gd name="connsiteX3" fmla="*/ 9659009 w 9659011"/>
              <a:gd name="connsiteY3" fmla="*/ 18125944 h 18125944"/>
              <a:gd name="connsiteX4" fmla="*/ 9659009 w 9659011"/>
              <a:gd name="connsiteY4" fmla="*/ 14549370 h 18125944"/>
              <a:gd name="connsiteX5" fmla="*/ 1845238 w 9659011"/>
              <a:gd name="connsiteY5" fmla="*/ 14549370 h 18125944"/>
              <a:gd name="connsiteX6" fmla="*/ 1804479 w 9659011"/>
              <a:gd name="connsiteY6" fmla="*/ 14497503 h 18125944"/>
              <a:gd name="connsiteX7" fmla="*/ 0 w 9659011"/>
              <a:gd name="connsiteY7" fmla="*/ 9062972 h 18125944"/>
              <a:gd name="connsiteX8" fmla="*/ 1804478 w 9659011"/>
              <a:gd name="connsiteY8" fmla="*/ 3628440 h 18125944"/>
              <a:gd name="connsiteX9" fmla="*/ 1845239 w 9659011"/>
              <a:gd name="connsiteY9" fmla="*/ 3576571 h 18125944"/>
              <a:gd name="connsiteX10" fmla="*/ 9659009 w 9659011"/>
              <a:gd name="connsiteY10" fmla="*/ 3576571 h 1812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9011" h="18125944">
                <a:moveTo>
                  <a:pt x="9659009" y="0"/>
                </a:moveTo>
                <a:lnTo>
                  <a:pt x="9659011" y="1"/>
                </a:lnTo>
                <a:lnTo>
                  <a:pt x="9659011" y="18125944"/>
                </a:lnTo>
                <a:lnTo>
                  <a:pt x="9659009" y="18125944"/>
                </a:lnTo>
                <a:lnTo>
                  <a:pt x="9659009" y="14549370"/>
                </a:lnTo>
                <a:lnTo>
                  <a:pt x="1845238" y="14549370"/>
                </a:lnTo>
                <a:lnTo>
                  <a:pt x="1804479" y="14497503"/>
                </a:lnTo>
                <a:cubicBezTo>
                  <a:pt x="671150" y="12982063"/>
                  <a:pt x="0" y="11100895"/>
                  <a:pt x="0" y="9062972"/>
                </a:cubicBezTo>
                <a:cubicBezTo>
                  <a:pt x="0" y="7025048"/>
                  <a:pt x="671150" y="5143879"/>
                  <a:pt x="1804478" y="3628440"/>
                </a:cubicBezTo>
                <a:lnTo>
                  <a:pt x="1845239" y="3576571"/>
                </a:lnTo>
                <a:lnTo>
                  <a:pt x="9659009" y="35765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Shape 1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41311" y="3219451"/>
            <a:ext cx="4533898" cy="4533898"/>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alpha val="20000"/>
            </a:schemeClr>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279739" y="353060"/>
            <a:ext cx="6027197" cy="977266"/>
            <a:chOff x="2171312" y="6860523"/>
            <a:chExt cx="3529147" cy="553580"/>
          </a:xfrm>
        </p:grpSpPr>
        <p:sp>
          <p:nvSpPr>
            <p:cNvPr id="37" name="Rectangle 36"/>
            <p:cNvSpPr/>
            <p:nvPr/>
          </p:nvSpPr>
          <p:spPr>
            <a:xfrm>
              <a:off x="2277979" y="6860523"/>
              <a:ext cx="3422480" cy="553580"/>
            </a:xfrm>
            <a:prstGeom prst="rect">
              <a:avLst/>
            </a:prstGeom>
          </p:spPr>
          <p:txBody>
            <a:bodyPr wrap="square">
              <a:spAutoFit/>
            </a:bodyPr>
            <a:lstStyle/>
            <a:p>
              <a:pPr>
                <a:lnSpc>
                  <a:spcPct val="120000"/>
                </a:lnSpc>
              </a:pPr>
              <a:r>
                <a:rPr lang="zh-CN" altLang="en-US" sz="4800" b="1" dirty="0">
                  <a:solidFill>
                    <a:schemeClr val="bg1">
                      <a:lumMod val="50000"/>
                    </a:schemeClr>
                  </a:solidFill>
                  <a:latin typeface="Segoe UI" panose="020B0502040204020203" pitchFamily="34" charset="0"/>
                  <a:cs typeface="Segoe UI" panose="020B0502040204020203" pitchFamily="34" charset="0"/>
                </a:rPr>
                <a:t>常用报销类型及附件</a:t>
              </a:r>
              <a:endParaRPr lang="zh-CN" altLang="en-US" sz="4800" b="1" dirty="0">
                <a:solidFill>
                  <a:schemeClr val="bg1">
                    <a:lumMod val="50000"/>
                  </a:schemeClr>
                </a:solidFill>
                <a:latin typeface="Segoe UI" panose="020B0502040204020203" pitchFamily="34" charset="0"/>
                <a:cs typeface="Segoe UI" panose="020B0502040204020203" pitchFamily="34" charset="0"/>
              </a:endParaRPr>
            </a:p>
          </p:txBody>
        </p:sp>
        <p:sp>
          <p:nvSpPr>
            <p:cNvPr id="35" name="Freeform 5"/>
            <p:cNvSpPr>
              <a:spLocks noChangeArrowheads="1"/>
            </p:cNvSpPr>
            <p:nvPr/>
          </p:nvSpPr>
          <p:spPr bwMode="auto">
            <a:xfrm>
              <a:off x="2171312" y="7073151"/>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gr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61"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 y="0"/>
            <a:ext cx="4935258" cy="1415591"/>
            <a:chOff x="804690" y="19127283"/>
            <a:chExt cx="5689599" cy="2143401"/>
          </a:xfrm>
        </p:grpSpPr>
        <p:sp>
          <p:nvSpPr>
            <p:cNvPr id="62" name="Rectangle: Rounded Corners 6"/>
            <p:cNvSpPr/>
            <p:nvPr>
              <p:custDataLst>
                <p:tags r:id="rId1"/>
              </p:custDataLst>
            </p:nvPr>
          </p:nvSpPr>
          <p:spPr>
            <a:xfrm>
              <a:off x="804690" y="19127283"/>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26"/>
            <p:cNvSpPr/>
            <p:nvPr>
              <p:custDataLst>
                <p:tags r:id="rId2"/>
              </p:custDataLst>
            </p:nvPr>
          </p:nvSpPr>
          <p:spPr>
            <a:xfrm>
              <a:off x="2298209" y="19661427"/>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票 据 报 销</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74" name="AutoShape 29"/>
          <p:cNvSpPr/>
          <p:nvPr>
            <p:custDataLst>
              <p:tags r:id="rId3"/>
            </p:custDataLst>
          </p:nvPr>
        </p:nvSpPr>
        <p:spPr bwMode="auto">
          <a:xfrm>
            <a:off x="175313" y="203103"/>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8" name="圆角矩形 77"/>
          <p:cNvSpPr/>
          <p:nvPr>
            <p:custDataLst>
              <p:tags r:id="rId4"/>
            </p:custDataLst>
          </p:nvPr>
        </p:nvSpPr>
        <p:spPr>
          <a:xfrm>
            <a:off x="320675" y="2427605"/>
            <a:ext cx="10173335" cy="7442835"/>
          </a:xfrm>
          <a:prstGeom prst="roundRect">
            <a:avLst>
              <a:gd name="adj" fmla="val 11520"/>
            </a:avLst>
          </a:prstGeom>
          <a:solidFill>
            <a:schemeClr val="accent1"/>
          </a:soli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prstClr val="white"/>
              </a:solidFill>
              <a:latin typeface="+mj-ea"/>
              <a:ea typeface="+mj-ea"/>
            </a:endParaRPr>
          </a:p>
        </p:txBody>
      </p:sp>
      <p:sp>
        <p:nvSpPr>
          <p:cNvPr id="80" name="圆角矩形 79"/>
          <p:cNvSpPr/>
          <p:nvPr>
            <p:custDataLst>
              <p:tags r:id="rId5"/>
            </p:custDataLst>
          </p:nvPr>
        </p:nvSpPr>
        <p:spPr>
          <a:xfrm>
            <a:off x="712470" y="3495675"/>
            <a:ext cx="9389745" cy="5962015"/>
          </a:xfrm>
          <a:prstGeom prst="roundRect">
            <a:avLst>
              <a:gd name="adj" fmla="val 8586"/>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schemeClr val="bg1"/>
              </a:solidFill>
              <a:latin typeface="+mj-ea"/>
              <a:ea typeface="+mj-ea"/>
            </a:endParaRPr>
          </a:p>
        </p:txBody>
      </p:sp>
      <p:sp>
        <p:nvSpPr>
          <p:cNvPr id="76" name="文本框 75"/>
          <p:cNvSpPr txBox="1"/>
          <p:nvPr>
            <p:custDataLst>
              <p:tags r:id="rId6"/>
            </p:custDataLst>
          </p:nvPr>
        </p:nvSpPr>
        <p:spPr>
          <a:xfrm>
            <a:off x="951865" y="3767455"/>
            <a:ext cx="9214485" cy="6519545"/>
          </a:xfrm>
          <a:prstGeom prst="rect">
            <a:avLst/>
          </a:prstGeom>
          <a:noFill/>
        </p:spPr>
        <p:txBody>
          <a:bodyPr wrap="square" rtlCol="0">
            <a:noAutofit/>
          </a:bodyPr>
          <a:lstStyle/>
          <a:p>
            <a:pPr indent="0" fontAlgn="auto">
              <a:lnSpc>
                <a:spcPts val="5600"/>
              </a:lnSpc>
            </a:pPr>
            <a:r>
              <a:rPr lang="zh-CN" altLang="en-US" sz="3200" dirty="0" smtClean="0">
                <a:latin typeface="黑体" panose="02010609060101010101" pitchFamily="49" charset="-122"/>
                <a:ea typeface="黑体" panose="02010609060101010101" pitchFamily="49" charset="-122"/>
              </a:rPr>
              <a:t>1.出差审批单 ★★★</a:t>
            </a:r>
            <a:endParaRPr lang="zh-CN" altLang="en-US" sz="3200" dirty="0" smtClean="0">
              <a:latin typeface="黑体" panose="02010609060101010101" pitchFamily="49" charset="-122"/>
              <a:ea typeface="黑体" panose="02010609060101010101" pitchFamily="49" charset="-122"/>
            </a:endParaRPr>
          </a:p>
          <a:p>
            <a:pPr indent="0" fontAlgn="auto">
              <a:lnSpc>
                <a:spcPts val="5600"/>
              </a:lnSpc>
            </a:pPr>
            <a:r>
              <a:rPr lang="en-US" altLang="zh-CN" sz="3200" dirty="0" smtClean="0">
                <a:latin typeface="黑体" panose="02010609060101010101" pitchFamily="49" charset="-122"/>
                <a:ea typeface="黑体" panose="02010609060101010101" pitchFamily="49" charset="-122"/>
              </a:rPr>
              <a:t>2.</a:t>
            </a:r>
            <a:r>
              <a:rPr lang="zh-CN" altLang="en-US" sz="3200" dirty="0" smtClean="0">
                <a:latin typeface="黑体" panose="02010609060101010101" pitchFamily="49" charset="-122"/>
                <a:ea typeface="黑体" panose="02010609060101010101" pitchFamily="49" charset="-122"/>
              </a:rPr>
              <a:t>派车单</a:t>
            </a:r>
            <a:endParaRPr lang="zh-CN" altLang="en-US" sz="3200" dirty="0" smtClean="0">
              <a:latin typeface="黑体" panose="02010609060101010101" pitchFamily="49" charset="-122"/>
              <a:ea typeface="黑体" panose="02010609060101010101" pitchFamily="49" charset="-122"/>
            </a:endParaRPr>
          </a:p>
          <a:p>
            <a:pPr indent="0" fontAlgn="auto">
              <a:lnSpc>
                <a:spcPts val="5600"/>
              </a:lnSpc>
            </a:pPr>
            <a:r>
              <a:rPr lang="en-US" altLang="zh-CN" sz="3200" dirty="0" smtClean="0">
                <a:latin typeface="黑体" panose="02010609060101010101" pitchFamily="49" charset="-122"/>
                <a:ea typeface="黑体" panose="02010609060101010101" pitchFamily="49" charset="-122"/>
              </a:rPr>
              <a:t>3</a:t>
            </a:r>
            <a:r>
              <a:rPr lang="zh-CN" altLang="en-US" sz="3200" dirty="0" smtClean="0">
                <a:latin typeface="黑体" panose="02010609060101010101" pitchFamily="49" charset="-122"/>
                <a:ea typeface="黑体" panose="02010609060101010101" pitchFamily="49" charset="-122"/>
              </a:rPr>
              <a:t>.相关通知文件</a:t>
            </a:r>
            <a:endParaRPr lang="zh-CN" altLang="en-US" sz="3200" dirty="0" smtClean="0">
              <a:latin typeface="黑体" panose="02010609060101010101" pitchFamily="49" charset="-122"/>
              <a:ea typeface="黑体" panose="02010609060101010101" pitchFamily="49" charset="-122"/>
            </a:endParaRPr>
          </a:p>
          <a:p>
            <a:pPr indent="0" fontAlgn="auto">
              <a:lnSpc>
                <a:spcPts val="5600"/>
              </a:lnSpc>
            </a:pPr>
            <a:r>
              <a:rPr lang="en-US" altLang="zh-CN" sz="3200" dirty="0" smtClean="0">
                <a:latin typeface="黑体" panose="02010609060101010101" pitchFamily="49" charset="-122"/>
                <a:ea typeface="黑体" panose="02010609060101010101" pitchFamily="49" charset="-122"/>
              </a:rPr>
              <a:t>4</a:t>
            </a:r>
            <a:r>
              <a:rPr lang="zh-CN" altLang="en-US" sz="3200" dirty="0" smtClean="0">
                <a:latin typeface="黑体" panose="02010609060101010101" pitchFamily="49" charset="-122"/>
                <a:ea typeface="黑体" panose="02010609060101010101" pitchFamily="49" charset="-122"/>
              </a:rPr>
              <a:t>.交通票据、住宿发票、餐票、会议费发票等发票类附件</a:t>
            </a:r>
            <a:endParaRPr lang="zh-CN" altLang="en-US" sz="3200" dirty="0" smtClean="0">
              <a:latin typeface="黑体" panose="02010609060101010101" pitchFamily="49" charset="-122"/>
              <a:ea typeface="黑体" panose="02010609060101010101" pitchFamily="49" charset="-122"/>
            </a:endParaRPr>
          </a:p>
          <a:p>
            <a:pPr indent="0" fontAlgn="auto">
              <a:lnSpc>
                <a:spcPts val="5600"/>
              </a:lnSpc>
            </a:pPr>
            <a:r>
              <a:rPr lang="en-US" altLang="zh-CN" sz="3200" dirty="0" smtClean="0">
                <a:latin typeface="黑体" panose="02010609060101010101" pitchFamily="49" charset="-122"/>
                <a:ea typeface="黑体" panose="02010609060101010101" pitchFamily="49" charset="-122"/>
              </a:rPr>
              <a:t>5.</a:t>
            </a:r>
            <a:r>
              <a:rPr lang="zh-CN" altLang="en-US" sz="3200" dirty="0" smtClean="0">
                <a:latin typeface="黑体" panose="02010609060101010101" pitchFamily="49" charset="-122"/>
                <a:ea typeface="黑体" panose="02010609060101010101" pitchFamily="49" charset="-122"/>
              </a:rPr>
              <a:t>发票查验</a:t>
            </a:r>
            <a:endParaRPr lang="zh-CN" altLang="en-US" sz="3200" dirty="0" smtClean="0">
              <a:latin typeface="黑体" panose="02010609060101010101" pitchFamily="49" charset="-122"/>
              <a:ea typeface="黑体" panose="02010609060101010101" pitchFamily="49" charset="-122"/>
            </a:endParaRPr>
          </a:p>
          <a:p>
            <a:pPr indent="0" fontAlgn="auto">
              <a:lnSpc>
                <a:spcPts val="5600"/>
              </a:lnSpc>
            </a:pPr>
            <a:r>
              <a:rPr lang="en-US" altLang="zh-CN" sz="3200" dirty="0" smtClean="0">
                <a:latin typeface="黑体" panose="02010609060101010101" pitchFamily="49" charset="-122"/>
                <a:ea typeface="黑体" panose="02010609060101010101" pitchFamily="49" charset="-122"/>
              </a:rPr>
              <a:t>6</a:t>
            </a:r>
            <a:r>
              <a:rPr lang="zh-CN" altLang="en-US" sz="3200" dirty="0" smtClean="0">
                <a:latin typeface="黑体" panose="02010609060101010101" pitchFamily="49" charset="-122"/>
                <a:ea typeface="黑体" panose="02010609060101010101" pitchFamily="49" charset="-122"/>
              </a:rPr>
              <a:t>.其他相关附件</a:t>
            </a:r>
            <a:endParaRPr lang="zh-CN" altLang="en-US" sz="3200" dirty="0" smtClean="0">
              <a:latin typeface="黑体" panose="02010609060101010101" pitchFamily="49" charset="-122"/>
              <a:ea typeface="黑体" panose="02010609060101010101" pitchFamily="49" charset="-122"/>
            </a:endParaRPr>
          </a:p>
        </p:txBody>
      </p:sp>
      <p:sp>
        <p:nvSpPr>
          <p:cNvPr id="40" name="文本框 39"/>
          <p:cNvSpPr txBox="1"/>
          <p:nvPr>
            <p:custDataLst>
              <p:tags r:id="rId7"/>
            </p:custDataLst>
          </p:nvPr>
        </p:nvSpPr>
        <p:spPr>
          <a:xfrm>
            <a:off x="1753235" y="2638425"/>
            <a:ext cx="7393305" cy="706755"/>
          </a:xfrm>
          <a:prstGeom prst="rect">
            <a:avLst/>
          </a:prstGeom>
          <a:noFill/>
        </p:spPr>
        <p:txBody>
          <a:bodyPr wrap="square" rtlCol="0">
            <a:spAutoFit/>
          </a:bodyPr>
          <a:lstStyle/>
          <a:p>
            <a:pPr algn="ctr"/>
            <a:r>
              <a:rPr sz="4000" b="1" dirty="0" smtClean="0">
                <a:solidFill>
                  <a:schemeClr val="bg1"/>
                </a:solidFill>
                <a:latin typeface="微软雅黑" panose="020B0503020204020204" pitchFamily="34" charset="-122"/>
                <a:ea typeface="微软雅黑" panose="020B0503020204020204" pitchFamily="34" charset="-122"/>
                <a:sym typeface="+mn-ea"/>
              </a:rPr>
              <a:t>差</a:t>
            </a:r>
            <a:r>
              <a:rPr lang="en-US" sz="4000" b="1" dirty="0" smtClean="0">
                <a:solidFill>
                  <a:schemeClr val="bg1"/>
                </a:solidFill>
                <a:latin typeface="微软雅黑" panose="020B0503020204020204" pitchFamily="34" charset="-122"/>
                <a:ea typeface="微软雅黑" panose="020B0503020204020204" pitchFamily="34" charset="-122"/>
                <a:sym typeface="+mn-ea"/>
              </a:rPr>
              <a:t>  </a:t>
            </a:r>
            <a:r>
              <a:rPr sz="4000" b="1" dirty="0" smtClean="0">
                <a:solidFill>
                  <a:schemeClr val="bg1"/>
                </a:solidFill>
                <a:latin typeface="微软雅黑" panose="020B0503020204020204" pitchFamily="34" charset="-122"/>
                <a:ea typeface="微软雅黑" panose="020B0503020204020204" pitchFamily="34" charset="-122"/>
                <a:sym typeface="+mn-ea"/>
              </a:rPr>
              <a:t>旅</a:t>
            </a:r>
            <a:r>
              <a:rPr lang="en-US" sz="4000" b="1" dirty="0" smtClean="0">
                <a:solidFill>
                  <a:schemeClr val="bg1"/>
                </a:solidFill>
                <a:latin typeface="微软雅黑" panose="020B0503020204020204" pitchFamily="34" charset="-122"/>
                <a:ea typeface="微软雅黑" panose="020B0503020204020204" pitchFamily="34" charset="-122"/>
                <a:sym typeface="+mn-ea"/>
              </a:rPr>
              <a:t>  </a:t>
            </a:r>
            <a:r>
              <a:rPr sz="4000" b="1" dirty="0" smtClean="0">
                <a:solidFill>
                  <a:schemeClr val="bg1"/>
                </a:solidFill>
                <a:latin typeface="微软雅黑" panose="020B0503020204020204" pitchFamily="34" charset="-122"/>
                <a:ea typeface="微软雅黑" panose="020B0503020204020204" pitchFamily="34" charset="-122"/>
                <a:sym typeface="+mn-ea"/>
              </a:rPr>
              <a:t>费</a:t>
            </a:r>
            <a:endParaRPr sz="4000" b="1" dirty="0" smtClean="0">
              <a:solidFill>
                <a:schemeClr val="bg1"/>
              </a:solidFill>
              <a:latin typeface="微软雅黑" panose="020B0503020204020204" pitchFamily="34" charset="-122"/>
              <a:ea typeface="微软雅黑" panose="020B0503020204020204" pitchFamily="34" charset="-122"/>
              <a:sym typeface="+mn-ea"/>
            </a:endParaRPr>
          </a:p>
        </p:txBody>
      </p:sp>
      <p:grpSp>
        <p:nvGrpSpPr>
          <p:cNvPr id="195" name="Group 19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GrpSpPr/>
          <p:nvPr/>
        </p:nvGrpSpPr>
        <p:grpSpPr>
          <a:xfrm>
            <a:off x="13609320" y="2427605"/>
            <a:ext cx="4989195" cy="7442835"/>
            <a:chOff x="6419851" y="841375"/>
            <a:chExt cx="3910013" cy="5065713"/>
          </a:xfrm>
          <a:solidFill>
            <a:schemeClr val="bg1">
              <a:lumMod val="85000"/>
            </a:schemeClr>
          </a:solidFill>
        </p:grpSpPr>
        <p:sp>
          <p:nvSpPr>
            <p:cNvPr id="196" name="Freeform 5"/>
            <p:cNvSpPr>
              <a:spLocks noEditPoints="1"/>
            </p:cNvSpPr>
            <p:nvPr>
              <p:custDataLst>
                <p:tags r:id="rId8"/>
              </p:custDataLst>
            </p:nvPr>
          </p:nvSpPr>
          <p:spPr bwMode="auto">
            <a:xfrm>
              <a:off x="7743826" y="1038225"/>
              <a:ext cx="803275" cy="881063"/>
            </a:xfrm>
            <a:custGeom>
              <a:avLst/>
              <a:gdLst>
                <a:gd name="T0" fmla="*/ 355 w 506"/>
                <a:gd name="T1" fmla="*/ 368 h 555"/>
                <a:gd name="T2" fmla="*/ 492 w 506"/>
                <a:gd name="T3" fmla="*/ 278 h 555"/>
                <a:gd name="T4" fmla="*/ 478 w 506"/>
                <a:gd name="T5" fmla="*/ 251 h 555"/>
                <a:gd name="T6" fmla="*/ 458 w 506"/>
                <a:gd name="T7" fmla="*/ 246 h 555"/>
                <a:gd name="T8" fmla="*/ 449 w 506"/>
                <a:gd name="T9" fmla="*/ 246 h 555"/>
                <a:gd name="T10" fmla="*/ 423 w 506"/>
                <a:gd name="T11" fmla="*/ 260 h 555"/>
                <a:gd name="T12" fmla="*/ 396 w 506"/>
                <a:gd name="T13" fmla="*/ 246 h 555"/>
                <a:gd name="T14" fmla="*/ 373 w 506"/>
                <a:gd name="T15" fmla="*/ 214 h 555"/>
                <a:gd name="T16" fmla="*/ 382 w 506"/>
                <a:gd name="T17" fmla="*/ 173 h 555"/>
                <a:gd name="T18" fmla="*/ 375 w 506"/>
                <a:gd name="T19" fmla="*/ 146 h 555"/>
                <a:gd name="T20" fmla="*/ 359 w 506"/>
                <a:gd name="T21" fmla="*/ 134 h 555"/>
                <a:gd name="T22" fmla="*/ 375 w 506"/>
                <a:gd name="T23" fmla="*/ 96 h 555"/>
                <a:gd name="T24" fmla="*/ 419 w 506"/>
                <a:gd name="T25" fmla="*/ 61 h 555"/>
                <a:gd name="T26" fmla="*/ 423 w 506"/>
                <a:gd name="T27" fmla="*/ 45 h 555"/>
                <a:gd name="T28" fmla="*/ 421 w 506"/>
                <a:gd name="T29" fmla="*/ 9 h 555"/>
                <a:gd name="T30" fmla="*/ 364 w 506"/>
                <a:gd name="T31" fmla="*/ 11 h 555"/>
                <a:gd name="T32" fmla="*/ 350 w 506"/>
                <a:gd name="T33" fmla="*/ 16 h 555"/>
                <a:gd name="T34" fmla="*/ 311 w 506"/>
                <a:gd name="T35" fmla="*/ 11 h 555"/>
                <a:gd name="T36" fmla="*/ 289 w 506"/>
                <a:gd name="T37" fmla="*/ 32 h 555"/>
                <a:gd name="T38" fmla="*/ 257 w 506"/>
                <a:gd name="T39" fmla="*/ 61 h 555"/>
                <a:gd name="T40" fmla="*/ 250 w 506"/>
                <a:gd name="T41" fmla="*/ 77 h 555"/>
                <a:gd name="T42" fmla="*/ 250 w 506"/>
                <a:gd name="T43" fmla="*/ 109 h 555"/>
                <a:gd name="T44" fmla="*/ 261 w 506"/>
                <a:gd name="T45" fmla="*/ 125 h 555"/>
                <a:gd name="T46" fmla="*/ 275 w 506"/>
                <a:gd name="T47" fmla="*/ 144 h 555"/>
                <a:gd name="T48" fmla="*/ 241 w 506"/>
                <a:gd name="T49" fmla="*/ 169 h 555"/>
                <a:gd name="T50" fmla="*/ 215 w 506"/>
                <a:gd name="T51" fmla="*/ 189 h 555"/>
                <a:gd name="T52" fmla="*/ 193 w 506"/>
                <a:gd name="T53" fmla="*/ 201 h 555"/>
                <a:gd name="T54" fmla="*/ 151 w 506"/>
                <a:gd name="T55" fmla="*/ 212 h 555"/>
                <a:gd name="T56" fmla="*/ 142 w 506"/>
                <a:gd name="T57" fmla="*/ 221 h 555"/>
                <a:gd name="T58" fmla="*/ 115 w 506"/>
                <a:gd name="T59" fmla="*/ 258 h 555"/>
                <a:gd name="T60" fmla="*/ 101 w 506"/>
                <a:gd name="T61" fmla="*/ 290 h 555"/>
                <a:gd name="T62" fmla="*/ 71 w 506"/>
                <a:gd name="T63" fmla="*/ 292 h 555"/>
                <a:gd name="T64" fmla="*/ 51 w 506"/>
                <a:gd name="T65" fmla="*/ 285 h 555"/>
                <a:gd name="T66" fmla="*/ 53 w 506"/>
                <a:gd name="T67" fmla="*/ 265 h 555"/>
                <a:gd name="T68" fmla="*/ 0 w 506"/>
                <a:gd name="T69" fmla="*/ 331 h 555"/>
                <a:gd name="T70" fmla="*/ 16 w 506"/>
                <a:gd name="T71" fmla="*/ 388 h 555"/>
                <a:gd name="T72" fmla="*/ 23 w 506"/>
                <a:gd name="T73" fmla="*/ 409 h 555"/>
                <a:gd name="T74" fmla="*/ 69 w 506"/>
                <a:gd name="T75" fmla="*/ 436 h 555"/>
                <a:gd name="T76" fmla="*/ 76 w 506"/>
                <a:gd name="T77" fmla="*/ 450 h 555"/>
                <a:gd name="T78" fmla="*/ 85 w 506"/>
                <a:gd name="T79" fmla="*/ 461 h 555"/>
                <a:gd name="T80" fmla="*/ 108 w 506"/>
                <a:gd name="T81" fmla="*/ 461 h 555"/>
                <a:gd name="T82" fmla="*/ 154 w 506"/>
                <a:gd name="T83" fmla="*/ 503 h 555"/>
                <a:gd name="T84" fmla="*/ 213 w 506"/>
                <a:gd name="T85" fmla="*/ 519 h 555"/>
                <a:gd name="T86" fmla="*/ 261 w 506"/>
                <a:gd name="T87" fmla="*/ 500 h 555"/>
                <a:gd name="T88" fmla="*/ 309 w 506"/>
                <a:gd name="T89" fmla="*/ 514 h 555"/>
                <a:gd name="T90" fmla="*/ 339 w 506"/>
                <a:gd name="T91" fmla="*/ 514 h 555"/>
                <a:gd name="T92" fmla="*/ 341 w 506"/>
                <a:gd name="T93" fmla="*/ 532 h 555"/>
                <a:gd name="T94" fmla="*/ 353 w 506"/>
                <a:gd name="T95" fmla="*/ 548 h 555"/>
                <a:gd name="T96" fmla="*/ 366 w 506"/>
                <a:gd name="T97" fmla="*/ 539 h 555"/>
                <a:gd name="T98" fmla="*/ 373 w 506"/>
                <a:gd name="T99" fmla="*/ 548 h 555"/>
                <a:gd name="T100" fmla="*/ 389 w 506"/>
                <a:gd name="T101" fmla="*/ 500 h 555"/>
                <a:gd name="T102" fmla="*/ 366 w 506"/>
                <a:gd name="T103" fmla="*/ 482 h 555"/>
                <a:gd name="T104" fmla="*/ 355 w 506"/>
                <a:gd name="T105" fmla="*/ 480 h 555"/>
                <a:gd name="T106" fmla="*/ 346 w 506"/>
                <a:gd name="T107" fmla="*/ 466 h 555"/>
                <a:gd name="T108" fmla="*/ 332 w 506"/>
                <a:gd name="T109" fmla="*/ 438 h 555"/>
                <a:gd name="T110" fmla="*/ 321 w 506"/>
                <a:gd name="T111" fmla="*/ 418 h 555"/>
                <a:gd name="T112" fmla="*/ 327 w 506"/>
                <a:gd name="T113" fmla="*/ 390 h 555"/>
                <a:gd name="T114" fmla="*/ 343 w 506"/>
                <a:gd name="T115" fmla="*/ 352 h 555"/>
                <a:gd name="T116" fmla="*/ 371 w 506"/>
                <a:gd name="T117" fmla="*/ 345 h 555"/>
                <a:gd name="T118" fmla="*/ 396 w 506"/>
                <a:gd name="T119" fmla="*/ 340 h 555"/>
                <a:gd name="T120" fmla="*/ 382 w 506"/>
                <a:gd name="T121" fmla="*/ 347 h 555"/>
                <a:gd name="T122" fmla="*/ 371 w 506"/>
                <a:gd name="T123" fmla="*/ 356 h 555"/>
                <a:gd name="T124" fmla="*/ 506 w 506"/>
                <a:gd name="T125" fmla="*/ 308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555">
                  <a:moveTo>
                    <a:pt x="357" y="372"/>
                  </a:moveTo>
                  <a:lnTo>
                    <a:pt x="364" y="372"/>
                  </a:lnTo>
                  <a:lnTo>
                    <a:pt x="366" y="372"/>
                  </a:lnTo>
                  <a:lnTo>
                    <a:pt x="369" y="374"/>
                  </a:lnTo>
                  <a:lnTo>
                    <a:pt x="364" y="370"/>
                  </a:lnTo>
                  <a:lnTo>
                    <a:pt x="362" y="368"/>
                  </a:lnTo>
                  <a:lnTo>
                    <a:pt x="357" y="372"/>
                  </a:lnTo>
                  <a:lnTo>
                    <a:pt x="353" y="377"/>
                  </a:lnTo>
                  <a:lnTo>
                    <a:pt x="348" y="386"/>
                  </a:lnTo>
                  <a:lnTo>
                    <a:pt x="346" y="393"/>
                  </a:lnTo>
                  <a:lnTo>
                    <a:pt x="346" y="393"/>
                  </a:lnTo>
                  <a:lnTo>
                    <a:pt x="357" y="372"/>
                  </a:lnTo>
                  <a:close/>
                  <a:moveTo>
                    <a:pt x="353" y="368"/>
                  </a:moveTo>
                  <a:lnTo>
                    <a:pt x="355" y="368"/>
                  </a:lnTo>
                  <a:lnTo>
                    <a:pt x="355" y="363"/>
                  </a:lnTo>
                  <a:lnTo>
                    <a:pt x="353" y="361"/>
                  </a:lnTo>
                  <a:lnTo>
                    <a:pt x="348" y="361"/>
                  </a:lnTo>
                  <a:lnTo>
                    <a:pt x="346" y="365"/>
                  </a:lnTo>
                  <a:lnTo>
                    <a:pt x="346" y="370"/>
                  </a:lnTo>
                  <a:lnTo>
                    <a:pt x="350" y="370"/>
                  </a:lnTo>
                  <a:lnTo>
                    <a:pt x="353" y="368"/>
                  </a:lnTo>
                  <a:close/>
                  <a:moveTo>
                    <a:pt x="504" y="301"/>
                  </a:moveTo>
                  <a:lnTo>
                    <a:pt x="504" y="297"/>
                  </a:lnTo>
                  <a:lnTo>
                    <a:pt x="499" y="285"/>
                  </a:lnTo>
                  <a:lnTo>
                    <a:pt x="497" y="283"/>
                  </a:lnTo>
                  <a:lnTo>
                    <a:pt x="494" y="281"/>
                  </a:lnTo>
                  <a:lnTo>
                    <a:pt x="494" y="278"/>
                  </a:lnTo>
                  <a:lnTo>
                    <a:pt x="492" y="278"/>
                  </a:lnTo>
                  <a:lnTo>
                    <a:pt x="492" y="276"/>
                  </a:lnTo>
                  <a:lnTo>
                    <a:pt x="494" y="276"/>
                  </a:lnTo>
                  <a:lnTo>
                    <a:pt x="492" y="274"/>
                  </a:lnTo>
                  <a:lnTo>
                    <a:pt x="492" y="272"/>
                  </a:lnTo>
                  <a:lnTo>
                    <a:pt x="488" y="267"/>
                  </a:lnTo>
                  <a:lnTo>
                    <a:pt x="488" y="265"/>
                  </a:lnTo>
                  <a:lnTo>
                    <a:pt x="488" y="262"/>
                  </a:lnTo>
                  <a:lnTo>
                    <a:pt x="488" y="260"/>
                  </a:lnTo>
                  <a:lnTo>
                    <a:pt x="488" y="258"/>
                  </a:lnTo>
                  <a:lnTo>
                    <a:pt x="488" y="253"/>
                  </a:lnTo>
                  <a:lnTo>
                    <a:pt x="488" y="253"/>
                  </a:lnTo>
                  <a:lnTo>
                    <a:pt x="485" y="251"/>
                  </a:lnTo>
                  <a:lnTo>
                    <a:pt x="481" y="249"/>
                  </a:lnTo>
                  <a:lnTo>
                    <a:pt x="478" y="251"/>
                  </a:lnTo>
                  <a:lnTo>
                    <a:pt x="478" y="253"/>
                  </a:lnTo>
                  <a:lnTo>
                    <a:pt x="476" y="256"/>
                  </a:lnTo>
                  <a:lnTo>
                    <a:pt x="476" y="256"/>
                  </a:lnTo>
                  <a:lnTo>
                    <a:pt x="474" y="256"/>
                  </a:lnTo>
                  <a:lnTo>
                    <a:pt x="465" y="253"/>
                  </a:lnTo>
                  <a:lnTo>
                    <a:pt x="465" y="251"/>
                  </a:lnTo>
                  <a:lnTo>
                    <a:pt x="465" y="251"/>
                  </a:lnTo>
                  <a:lnTo>
                    <a:pt x="465" y="251"/>
                  </a:lnTo>
                  <a:lnTo>
                    <a:pt x="465" y="249"/>
                  </a:lnTo>
                  <a:lnTo>
                    <a:pt x="462" y="249"/>
                  </a:lnTo>
                  <a:lnTo>
                    <a:pt x="462" y="249"/>
                  </a:lnTo>
                  <a:lnTo>
                    <a:pt x="462" y="246"/>
                  </a:lnTo>
                  <a:lnTo>
                    <a:pt x="460" y="246"/>
                  </a:lnTo>
                  <a:lnTo>
                    <a:pt x="458" y="246"/>
                  </a:lnTo>
                  <a:lnTo>
                    <a:pt x="458" y="249"/>
                  </a:lnTo>
                  <a:lnTo>
                    <a:pt x="456" y="249"/>
                  </a:lnTo>
                  <a:lnTo>
                    <a:pt x="453" y="251"/>
                  </a:lnTo>
                  <a:lnTo>
                    <a:pt x="453" y="251"/>
                  </a:lnTo>
                  <a:lnTo>
                    <a:pt x="453" y="253"/>
                  </a:lnTo>
                  <a:lnTo>
                    <a:pt x="453" y="253"/>
                  </a:lnTo>
                  <a:lnTo>
                    <a:pt x="451" y="253"/>
                  </a:lnTo>
                  <a:lnTo>
                    <a:pt x="449" y="253"/>
                  </a:lnTo>
                  <a:lnTo>
                    <a:pt x="449" y="251"/>
                  </a:lnTo>
                  <a:lnTo>
                    <a:pt x="449" y="251"/>
                  </a:lnTo>
                  <a:lnTo>
                    <a:pt x="449" y="249"/>
                  </a:lnTo>
                  <a:lnTo>
                    <a:pt x="449" y="249"/>
                  </a:lnTo>
                  <a:lnTo>
                    <a:pt x="449" y="249"/>
                  </a:lnTo>
                  <a:lnTo>
                    <a:pt x="449" y="246"/>
                  </a:lnTo>
                  <a:lnTo>
                    <a:pt x="446" y="246"/>
                  </a:lnTo>
                  <a:lnTo>
                    <a:pt x="446" y="244"/>
                  </a:lnTo>
                  <a:lnTo>
                    <a:pt x="444" y="244"/>
                  </a:lnTo>
                  <a:lnTo>
                    <a:pt x="444" y="244"/>
                  </a:lnTo>
                  <a:lnTo>
                    <a:pt x="442" y="244"/>
                  </a:lnTo>
                  <a:lnTo>
                    <a:pt x="442" y="246"/>
                  </a:lnTo>
                  <a:lnTo>
                    <a:pt x="440" y="249"/>
                  </a:lnTo>
                  <a:lnTo>
                    <a:pt x="440" y="249"/>
                  </a:lnTo>
                  <a:lnTo>
                    <a:pt x="440" y="251"/>
                  </a:lnTo>
                  <a:lnTo>
                    <a:pt x="435" y="251"/>
                  </a:lnTo>
                  <a:lnTo>
                    <a:pt x="433" y="251"/>
                  </a:lnTo>
                  <a:lnTo>
                    <a:pt x="433" y="253"/>
                  </a:lnTo>
                  <a:lnTo>
                    <a:pt x="426" y="260"/>
                  </a:lnTo>
                  <a:lnTo>
                    <a:pt x="423" y="260"/>
                  </a:lnTo>
                  <a:lnTo>
                    <a:pt x="419" y="260"/>
                  </a:lnTo>
                  <a:lnTo>
                    <a:pt x="419" y="256"/>
                  </a:lnTo>
                  <a:lnTo>
                    <a:pt x="417" y="256"/>
                  </a:lnTo>
                  <a:lnTo>
                    <a:pt x="414" y="251"/>
                  </a:lnTo>
                  <a:lnTo>
                    <a:pt x="412" y="251"/>
                  </a:lnTo>
                  <a:lnTo>
                    <a:pt x="412" y="251"/>
                  </a:lnTo>
                  <a:lnTo>
                    <a:pt x="410" y="251"/>
                  </a:lnTo>
                  <a:lnTo>
                    <a:pt x="410" y="251"/>
                  </a:lnTo>
                  <a:lnTo>
                    <a:pt x="407" y="253"/>
                  </a:lnTo>
                  <a:lnTo>
                    <a:pt x="405" y="253"/>
                  </a:lnTo>
                  <a:lnTo>
                    <a:pt x="405" y="253"/>
                  </a:lnTo>
                  <a:lnTo>
                    <a:pt x="398" y="249"/>
                  </a:lnTo>
                  <a:lnTo>
                    <a:pt x="396" y="249"/>
                  </a:lnTo>
                  <a:lnTo>
                    <a:pt x="396" y="246"/>
                  </a:lnTo>
                  <a:lnTo>
                    <a:pt x="396" y="244"/>
                  </a:lnTo>
                  <a:lnTo>
                    <a:pt x="391" y="230"/>
                  </a:lnTo>
                  <a:lnTo>
                    <a:pt x="389" y="228"/>
                  </a:lnTo>
                  <a:lnTo>
                    <a:pt x="389" y="226"/>
                  </a:lnTo>
                  <a:lnTo>
                    <a:pt x="389" y="226"/>
                  </a:lnTo>
                  <a:lnTo>
                    <a:pt x="389" y="224"/>
                  </a:lnTo>
                  <a:lnTo>
                    <a:pt x="387" y="224"/>
                  </a:lnTo>
                  <a:lnTo>
                    <a:pt x="382" y="221"/>
                  </a:lnTo>
                  <a:lnTo>
                    <a:pt x="382" y="221"/>
                  </a:lnTo>
                  <a:lnTo>
                    <a:pt x="378" y="217"/>
                  </a:lnTo>
                  <a:lnTo>
                    <a:pt x="378" y="214"/>
                  </a:lnTo>
                  <a:lnTo>
                    <a:pt x="375" y="214"/>
                  </a:lnTo>
                  <a:lnTo>
                    <a:pt x="373" y="214"/>
                  </a:lnTo>
                  <a:lnTo>
                    <a:pt x="373" y="214"/>
                  </a:lnTo>
                  <a:lnTo>
                    <a:pt x="373" y="212"/>
                  </a:lnTo>
                  <a:lnTo>
                    <a:pt x="371" y="203"/>
                  </a:lnTo>
                  <a:lnTo>
                    <a:pt x="371" y="196"/>
                  </a:lnTo>
                  <a:lnTo>
                    <a:pt x="366" y="187"/>
                  </a:lnTo>
                  <a:lnTo>
                    <a:pt x="369" y="182"/>
                  </a:lnTo>
                  <a:lnTo>
                    <a:pt x="371" y="180"/>
                  </a:lnTo>
                  <a:lnTo>
                    <a:pt x="371" y="178"/>
                  </a:lnTo>
                  <a:lnTo>
                    <a:pt x="371" y="178"/>
                  </a:lnTo>
                  <a:lnTo>
                    <a:pt x="373" y="178"/>
                  </a:lnTo>
                  <a:lnTo>
                    <a:pt x="373" y="176"/>
                  </a:lnTo>
                  <a:lnTo>
                    <a:pt x="373" y="176"/>
                  </a:lnTo>
                  <a:lnTo>
                    <a:pt x="375" y="176"/>
                  </a:lnTo>
                  <a:lnTo>
                    <a:pt x="380" y="173"/>
                  </a:lnTo>
                  <a:lnTo>
                    <a:pt x="382" y="173"/>
                  </a:lnTo>
                  <a:lnTo>
                    <a:pt x="382" y="171"/>
                  </a:lnTo>
                  <a:lnTo>
                    <a:pt x="382" y="171"/>
                  </a:lnTo>
                  <a:lnTo>
                    <a:pt x="385" y="171"/>
                  </a:lnTo>
                  <a:lnTo>
                    <a:pt x="385" y="169"/>
                  </a:lnTo>
                  <a:lnTo>
                    <a:pt x="385" y="166"/>
                  </a:lnTo>
                  <a:lnTo>
                    <a:pt x="385" y="164"/>
                  </a:lnTo>
                  <a:lnTo>
                    <a:pt x="382" y="157"/>
                  </a:lnTo>
                  <a:lnTo>
                    <a:pt x="382" y="155"/>
                  </a:lnTo>
                  <a:lnTo>
                    <a:pt x="382" y="153"/>
                  </a:lnTo>
                  <a:lnTo>
                    <a:pt x="378" y="150"/>
                  </a:lnTo>
                  <a:lnTo>
                    <a:pt x="378" y="150"/>
                  </a:lnTo>
                  <a:lnTo>
                    <a:pt x="375" y="148"/>
                  </a:lnTo>
                  <a:lnTo>
                    <a:pt x="375" y="148"/>
                  </a:lnTo>
                  <a:lnTo>
                    <a:pt x="375" y="146"/>
                  </a:lnTo>
                  <a:lnTo>
                    <a:pt x="375" y="144"/>
                  </a:lnTo>
                  <a:lnTo>
                    <a:pt x="375" y="141"/>
                  </a:lnTo>
                  <a:lnTo>
                    <a:pt x="373" y="139"/>
                  </a:lnTo>
                  <a:lnTo>
                    <a:pt x="373" y="139"/>
                  </a:lnTo>
                  <a:lnTo>
                    <a:pt x="371" y="139"/>
                  </a:lnTo>
                  <a:lnTo>
                    <a:pt x="369" y="139"/>
                  </a:lnTo>
                  <a:lnTo>
                    <a:pt x="369" y="139"/>
                  </a:lnTo>
                  <a:lnTo>
                    <a:pt x="369" y="137"/>
                  </a:lnTo>
                  <a:lnTo>
                    <a:pt x="369" y="137"/>
                  </a:lnTo>
                  <a:lnTo>
                    <a:pt x="369" y="134"/>
                  </a:lnTo>
                  <a:lnTo>
                    <a:pt x="366" y="134"/>
                  </a:lnTo>
                  <a:lnTo>
                    <a:pt x="366" y="134"/>
                  </a:lnTo>
                  <a:lnTo>
                    <a:pt x="362" y="134"/>
                  </a:lnTo>
                  <a:lnTo>
                    <a:pt x="359" y="134"/>
                  </a:lnTo>
                  <a:lnTo>
                    <a:pt x="359" y="132"/>
                  </a:lnTo>
                  <a:lnTo>
                    <a:pt x="355" y="130"/>
                  </a:lnTo>
                  <a:lnTo>
                    <a:pt x="350" y="125"/>
                  </a:lnTo>
                  <a:lnTo>
                    <a:pt x="350" y="125"/>
                  </a:lnTo>
                  <a:lnTo>
                    <a:pt x="350" y="123"/>
                  </a:lnTo>
                  <a:lnTo>
                    <a:pt x="350" y="121"/>
                  </a:lnTo>
                  <a:lnTo>
                    <a:pt x="350" y="121"/>
                  </a:lnTo>
                  <a:lnTo>
                    <a:pt x="350" y="118"/>
                  </a:lnTo>
                  <a:lnTo>
                    <a:pt x="355" y="114"/>
                  </a:lnTo>
                  <a:lnTo>
                    <a:pt x="357" y="112"/>
                  </a:lnTo>
                  <a:lnTo>
                    <a:pt x="359" y="109"/>
                  </a:lnTo>
                  <a:lnTo>
                    <a:pt x="371" y="102"/>
                  </a:lnTo>
                  <a:lnTo>
                    <a:pt x="373" y="100"/>
                  </a:lnTo>
                  <a:lnTo>
                    <a:pt x="375" y="96"/>
                  </a:lnTo>
                  <a:lnTo>
                    <a:pt x="382" y="84"/>
                  </a:lnTo>
                  <a:lnTo>
                    <a:pt x="385" y="75"/>
                  </a:lnTo>
                  <a:lnTo>
                    <a:pt x="387" y="70"/>
                  </a:lnTo>
                  <a:lnTo>
                    <a:pt x="389" y="68"/>
                  </a:lnTo>
                  <a:lnTo>
                    <a:pt x="389" y="68"/>
                  </a:lnTo>
                  <a:lnTo>
                    <a:pt x="394" y="66"/>
                  </a:lnTo>
                  <a:lnTo>
                    <a:pt x="403" y="64"/>
                  </a:lnTo>
                  <a:lnTo>
                    <a:pt x="412" y="64"/>
                  </a:lnTo>
                  <a:lnTo>
                    <a:pt x="414" y="64"/>
                  </a:lnTo>
                  <a:lnTo>
                    <a:pt x="417" y="66"/>
                  </a:lnTo>
                  <a:lnTo>
                    <a:pt x="419" y="66"/>
                  </a:lnTo>
                  <a:lnTo>
                    <a:pt x="419" y="66"/>
                  </a:lnTo>
                  <a:lnTo>
                    <a:pt x="419" y="64"/>
                  </a:lnTo>
                  <a:lnTo>
                    <a:pt x="419" y="61"/>
                  </a:lnTo>
                  <a:lnTo>
                    <a:pt x="419" y="59"/>
                  </a:lnTo>
                  <a:lnTo>
                    <a:pt x="419" y="59"/>
                  </a:lnTo>
                  <a:lnTo>
                    <a:pt x="417" y="57"/>
                  </a:lnTo>
                  <a:lnTo>
                    <a:pt x="414" y="57"/>
                  </a:lnTo>
                  <a:lnTo>
                    <a:pt x="414" y="57"/>
                  </a:lnTo>
                  <a:lnTo>
                    <a:pt x="414" y="57"/>
                  </a:lnTo>
                  <a:lnTo>
                    <a:pt x="412" y="54"/>
                  </a:lnTo>
                  <a:lnTo>
                    <a:pt x="414" y="54"/>
                  </a:lnTo>
                  <a:lnTo>
                    <a:pt x="414" y="52"/>
                  </a:lnTo>
                  <a:lnTo>
                    <a:pt x="417" y="48"/>
                  </a:lnTo>
                  <a:lnTo>
                    <a:pt x="419" y="48"/>
                  </a:lnTo>
                  <a:lnTo>
                    <a:pt x="419" y="45"/>
                  </a:lnTo>
                  <a:lnTo>
                    <a:pt x="421" y="45"/>
                  </a:lnTo>
                  <a:lnTo>
                    <a:pt x="423" y="45"/>
                  </a:lnTo>
                  <a:lnTo>
                    <a:pt x="437" y="43"/>
                  </a:lnTo>
                  <a:lnTo>
                    <a:pt x="437" y="41"/>
                  </a:lnTo>
                  <a:lnTo>
                    <a:pt x="437" y="41"/>
                  </a:lnTo>
                  <a:lnTo>
                    <a:pt x="437" y="38"/>
                  </a:lnTo>
                  <a:lnTo>
                    <a:pt x="437" y="34"/>
                  </a:lnTo>
                  <a:lnTo>
                    <a:pt x="437" y="32"/>
                  </a:lnTo>
                  <a:lnTo>
                    <a:pt x="437" y="25"/>
                  </a:lnTo>
                  <a:lnTo>
                    <a:pt x="435" y="11"/>
                  </a:lnTo>
                  <a:lnTo>
                    <a:pt x="433" y="11"/>
                  </a:lnTo>
                  <a:lnTo>
                    <a:pt x="433" y="11"/>
                  </a:lnTo>
                  <a:lnTo>
                    <a:pt x="428" y="11"/>
                  </a:lnTo>
                  <a:lnTo>
                    <a:pt x="426" y="11"/>
                  </a:lnTo>
                  <a:lnTo>
                    <a:pt x="423" y="11"/>
                  </a:lnTo>
                  <a:lnTo>
                    <a:pt x="421" y="9"/>
                  </a:lnTo>
                  <a:lnTo>
                    <a:pt x="419" y="6"/>
                  </a:lnTo>
                  <a:lnTo>
                    <a:pt x="419" y="6"/>
                  </a:lnTo>
                  <a:lnTo>
                    <a:pt x="407" y="6"/>
                  </a:lnTo>
                  <a:lnTo>
                    <a:pt x="396" y="6"/>
                  </a:lnTo>
                  <a:lnTo>
                    <a:pt x="394" y="6"/>
                  </a:lnTo>
                  <a:lnTo>
                    <a:pt x="389" y="6"/>
                  </a:lnTo>
                  <a:lnTo>
                    <a:pt x="385" y="2"/>
                  </a:lnTo>
                  <a:lnTo>
                    <a:pt x="378" y="0"/>
                  </a:lnTo>
                  <a:lnTo>
                    <a:pt x="373" y="4"/>
                  </a:lnTo>
                  <a:lnTo>
                    <a:pt x="371" y="6"/>
                  </a:lnTo>
                  <a:lnTo>
                    <a:pt x="369" y="6"/>
                  </a:lnTo>
                  <a:lnTo>
                    <a:pt x="369" y="9"/>
                  </a:lnTo>
                  <a:lnTo>
                    <a:pt x="366" y="9"/>
                  </a:lnTo>
                  <a:lnTo>
                    <a:pt x="364" y="11"/>
                  </a:lnTo>
                  <a:lnTo>
                    <a:pt x="362" y="11"/>
                  </a:lnTo>
                  <a:lnTo>
                    <a:pt x="362" y="13"/>
                  </a:lnTo>
                  <a:lnTo>
                    <a:pt x="362" y="16"/>
                  </a:lnTo>
                  <a:lnTo>
                    <a:pt x="362" y="16"/>
                  </a:lnTo>
                  <a:lnTo>
                    <a:pt x="362" y="18"/>
                  </a:lnTo>
                  <a:lnTo>
                    <a:pt x="359" y="18"/>
                  </a:lnTo>
                  <a:lnTo>
                    <a:pt x="357" y="18"/>
                  </a:lnTo>
                  <a:lnTo>
                    <a:pt x="355" y="16"/>
                  </a:lnTo>
                  <a:lnTo>
                    <a:pt x="355" y="16"/>
                  </a:lnTo>
                  <a:lnTo>
                    <a:pt x="355" y="16"/>
                  </a:lnTo>
                  <a:lnTo>
                    <a:pt x="353" y="16"/>
                  </a:lnTo>
                  <a:lnTo>
                    <a:pt x="353" y="13"/>
                  </a:lnTo>
                  <a:lnTo>
                    <a:pt x="350" y="13"/>
                  </a:lnTo>
                  <a:lnTo>
                    <a:pt x="350" y="16"/>
                  </a:lnTo>
                  <a:lnTo>
                    <a:pt x="348" y="16"/>
                  </a:lnTo>
                  <a:lnTo>
                    <a:pt x="346" y="18"/>
                  </a:lnTo>
                  <a:lnTo>
                    <a:pt x="343" y="18"/>
                  </a:lnTo>
                  <a:lnTo>
                    <a:pt x="332" y="20"/>
                  </a:lnTo>
                  <a:lnTo>
                    <a:pt x="330" y="20"/>
                  </a:lnTo>
                  <a:lnTo>
                    <a:pt x="325" y="25"/>
                  </a:lnTo>
                  <a:lnTo>
                    <a:pt x="323" y="25"/>
                  </a:lnTo>
                  <a:lnTo>
                    <a:pt x="323" y="22"/>
                  </a:lnTo>
                  <a:lnTo>
                    <a:pt x="323" y="20"/>
                  </a:lnTo>
                  <a:lnTo>
                    <a:pt x="323" y="20"/>
                  </a:lnTo>
                  <a:lnTo>
                    <a:pt x="318" y="13"/>
                  </a:lnTo>
                  <a:lnTo>
                    <a:pt x="316" y="11"/>
                  </a:lnTo>
                  <a:lnTo>
                    <a:pt x="316" y="11"/>
                  </a:lnTo>
                  <a:lnTo>
                    <a:pt x="311" y="11"/>
                  </a:lnTo>
                  <a:lnTo>
                    <a:pt x="309" y="9"/>
                  </a:lnTo>
                  <a:lnTo>
                    <a:pt x="300" y="2"/>
                  </a:lnTo>
                  <a:lnTo>
                    <a:pt x="300" y="2"/>
                  </a:lnTo>
                  <a:lnTo>
                    <a:pt x="300" y="2"/>
                  </a:lnTo>
                  <a:lnTo>
                    <a:pt x="298" y="4"/>
                  </a:lnTo>
                  <a:lnTo>
                    <a:pt x="298" y="6"/>
                  </a:lnTo>
                  <a:lnTo>
                    <a:pt x="298" y="9"/>
                  </a:lnTo>
                  <a:lnTo>
                    <a:pt x="298" y="11"/>
                  </a:lnTo>
                  <a:lnTo>
                    <a:pt x="295" y="13"/>
                  </a:lnTo>
                  <a:lnTo>
                    <a:pt x="295" y="18"/>
                  </a:lnTo>
                  <a:lnTo>
                    <a:pt x="293" y="22"/>
                  </a:lnTo>
                  <a:lnTo>
                    <a:pt x="291" y="27"/>
                  </a:lnTo>
                  <a:lnTo>
                    <a:pt x="289" y="29"/>
                  </a:lnTo>
                  <a:lnTo>
                    <a:pt x="289" y="32"/>
                  </a:lnTo>
                  <a:lnTo>
                    <a:pt x="289" y="32"/>
                  </a:lnTo>
                  <a:lnTo>
                    <a:pt x="286" y="36"/>
                  </a:lnTo>
                  <a:lnTo>
                    <a:pt x="286" y="38"/>
                  </a:lnTo>
                  <a:lnTo>
                    <a:pt x="286" y="38"/>
                  </a:lnTo>
                  <a:lnTo>
                    <a:pt x="286" y="38"/>
                  </a:lnTo>
                  <a:lnTo>
                    <a:pt x="286" y="41"/>
                  </a:lnTo>
                  <a:lnTo>
                    <a:pt x="284" y="41"/>
                  </a:lnTo>
                  <a:lnTo>
                    <a:pt x="282" y="43"/>
                  </a:lnTo>
                  <a:lnTo>
                    <a:pt x="250" y="48"/>
                  </a:lnTo>
                  <a:lnTo>
                    <a:pt x="245" y="52"/>
                  </a:lnTo>
                  <a:lnTo>
                    <a:pt x="245" y="57"/>
                  </a:lnTo>
                  <a:lnTo>
                    <a:pt x="247" y="59"/>
                  </a:lnTo>
                  <a:lnTo>
                    <a:pt x="254" y="61"/>
                  </a:lnTo>
                  <a:lnTo>
                    <a:pt x="257" y="61"/>
                  </a:lnTo>
                  <a:lnTo>
                    <a:pt x="257" y="64"/>
                  </a:lnTo>
                  <a:lnTo>
                    <a:pt x="259" y="64"/>
                  </a:lnTo>
                  <a:lnTo>
                    <a:pt x="259" y="64"/>
                  </a:lnTo>
                  <a:lnTo>
                    <a:pt x="259" y="66"/>
                  </a:lnTo>
                  <a:lnTo>
                    <a:pt x="259" y="66"/>
                  </a:lnTo>
                  <a:lnTo>
                    <a:pt x="259" y="68"/>
                  </a:lnTo>
                  <a:lnTo>
                    <a:pt x="257" y="70"/>
                  </a:lnTo>
                  <a:lnTo>
                    <a:pt x="257" y="70"/>
                  </a:lnTo>
                  <a:lnTo>
                    <a:pt x="254" y="73"/>
                  </a:lnTo>
                  <a:lnTo>
                    <a:pt x="252" y="73"/>
                  </a:lnTo>
                  <a:lnTo>
                    <a:pt x="252" y="73"/>
                  </a:lnTo>
                  <a:lnTo>
                    <a:pt x="252" y="75"/>
                  </a:lnTo>
                  <a:lnTo>
                    <a:pt x="252" y="75"/>
                  </a:lnTo>
                  <a:lnTo>
                    <a:pt x="250" y="77"/>
                  </a:lnTo>
                  <a:lnTo>
                    <a:pt x="250" y="86"/>
                  </a:lnTo>
                  <a:lnTo>
                    <a:pt x="250" y="89"/>
                  </a:lnTo>
                  <a:lnTo>
                    <a:pt x="247" y="89"/>
                  </a:lnTo>
                  <a:lnTo>
                    <a:pt x="245" y="89"/>
                  </a:lnTo>
                  <a:lnTo>
                    <a:pt x="243" y="89"/>
                  </a:lnTo>
                  <a:lnTo>
                    <a:pt x="241" y="93"/>
                  </a:lnTo>
                  <a:lnTo>
                    <a:pt x="238" y="93"/>
                  </a:lnTo>
                  <a:lnTo>
                    <a:pt x="238" y="96"/>
                  </a:lnTo>
                  <a:lnTo>
                    <a:pt x="238" y="96"/>
                  </a:lnTo>
                  <a:lnTo>
                    <a:pt x="238" y="98"/>
                  </a:lnTo>
                  <a:lnTo>
                    <a:pt x="241" y="98"/>
                  </a:lnTo>
                  <a:lnTo>
                    <a:pt x="247" y="107"/>
                  </a:lnTo>
                  <a:lnTo>
                    <a:pt x="250" y="109"/>
                  </a:lnTo>
                  <a:lnTo>
                    <a:pt x="250" y="109"/>
                  </a:lnTo>
                  <a:lnTo>
                    <a:pt x="250" y="112"/>
                  </a:lnTo>
                  <a:lnTo>
                    <a:pt x="250" y="112"/>
                  </a:lnTo>
                  <a:lnTo>
                    <a:pt x="250" y="118"/>
                  </a:lnTo>
                  <a:lnTo>
                    <a:pt x="250" y="118"/>
                  </a:lnTo>
                  <a:lnTo>
                    <a:pt x="250" y="121"/>
                  </a:lnTo>
                  <a:lnTo>
                    <a:pt x="252" y="121"/>
                  </a:lnTo>
                  <a:lnTo>
                    <a:pt x="252" y="121"/>
                  </a:lnTo>
                  <a:lnTo>
                    <a:pt x="257" y="121"/>
                  </a:lnTo>
                  <a:lnTo>
                    <a:pt x="259" y="121"/>
                  </a:lnTo>
                  <a:lnTo>
                    <a:pt x="259" y="121"/>
                  </a:lnTo>
                  <a:lnTo>
                    <a:pt x="259" y="123"/>
                  </a:lnTo>
                  <a:lnTo>
                    <a:pt x="261" y="123"/>
                  </a:lnTo>
                  <a:lnTo>
                    <a:pt x="261" y="125"/>
                  </a:lnTo>
                  <a:lnTo>
                    <a:pt x="261" y="125"/>
                  </a:lnTo>
                  <a:lnTo>
                    <a:pt x="263" y="125"/>
                  </a:lnTo>
                  <a:lnTo>
                    <a:pt x="266" y="125"/>
                  </a:lnTo>
                  <a:lnTo>
                    <a:pt x="266" y="128"/>
                  </a:lnTo>
                  <a:lnTo>
                    <a:pt x="266" y="128"/>
                  </a:lnTo>
                  <a:lnTo>
                    <a:pt x="263" y="132"/>
                  </a:lnTo>
                  <a:lnTo>
                    <a:pt x="263" y="134"/>
                  </a:lnTo>
                  <a:lnTo>
                    <a:pt x="263" y="134"/>
                  </a:lnTo>
                  <a:lnTo>
                    <a:pt x="263" y="137"/>
                  </a:lnTo>
                  <a:lnTo>
                    <a:pt x="266" y="137"/>
                  </a:lnTo>
                  <a:lnTo>
                    <a:pt x="266" y="139"/>
                  </a:lnTo>
                  <a:lnTo>
                    <a:pt x="273" y="141"/>
                  </a:lnTo>
                  <a:lnTo>
                    <a:pt x="273" y="144"/>
                  </a:lnTo>
                  <a:lnTo>
                    <a:pt x="275" y="144"/>
                  </a:lnTo>
                  <a:lnTo>
                    <a:pt x="275" y="144"/>
                  </a:lnTo>
                  <a:lnTo>
                    <a:pt x="275" y="146"/>
                  </a:lnTo>
                  <a:lnTo>
                    <a:pt x="273" y="146"/>
                  </a:lnTo>
                  <a:lnTo>
                    <a:pt x="273" y="148"/>
                  </a:lnTo>
                  <a:lnTo>
                    <a:pt x="268" y="148"/>
                  </a:lnTo>
                  <a:lnTo>
                    <a:pt x="268" y="150"/>
                  </a:lnTo>
                  <a:lnTo>
                    <a:pt x="266" y="150"/>
                  </a:lnTo>
                  <a:lnTo>
                    <a:pt x="261" y="157"/>
                  </a:lnTo>
                  <a:lnTo>
                    <a:pt x="261" y="160"/>
                  </a:lnTo>
                  <a:lnTo>
                    <a:pt x="261" y="162"/>
                  </a:lnTo>
                  <a:lnTo>
                    <a:pt x="259" y="162"/>
                  </a:lnTo>
                  <a:lnTo>
                    <a:pt x="257" y="164"/>
                  </a:lnTo>
                  <a:lnTo>
                    <a:pt x="247" y="166"/>
                  </a:lnTo>
                  <a:lnTo>
                    <a:pt x="243" y="169"/>
                  </a:lnTo>
                  <a:lnTo>
                    <a:pt x="241" y="169"/>
                  </a:lnTo>
                  <a:lnTo>
                    <a:pt x="238" y="171"/>
                  </a:lnTo>
                  <a:lnTo>
                    <a:pt x="227" y="171"/>
                  </a:lnTo>
                  <a:lnTo>
                    <a:pt x="220" y="171"/>
                  </a:lnTo>
                  <a:lnTo>
                    <a:pt x="220" y="171"/>
                  </a:lnTo>
                  <a:lnTo>
                    <a:pt x="220" y="173"/>
                  </a:lnTo>
                  <a:lnTo>
                    <a:pt x="218" y="176"/>
                  </a:lnTo>
                  <a:lnTo>
                    <a:pt x="218" y="180"/>
                  </a:lnTo>
                  <a:lnTo>
                    <a:pt x="218" y="180"/>
                  </a:lnTo>
                  <a:lnTo>
                    <a:pt x="220" y="182"/>
                  </a:lnTo>
                  <a:lnTo>
                    <a:pt x="220" y="185"/>
                  </a:lnTo>
                  <a:lnTo>
                    <a:pt x="220" y="185"/>
                  </a:lnTo>
                  <a:lnTo>
                    <a:pt x="218" y="187"/>
                  </a:lnTo>
                  <a:lnTo>
                    <a:pt x="218" y="189"/>
                  </a:lnTo>
                  <a:lnTo>
                    <a:pt x="215" y="189"/>
                  </a:lnTo>
                  <a:lnTo>
                    <a:pt x="215" y="192"/>
                  </a:lnTo>
                  <a:lnTo>
                    <a:pt x="215" y="201"/>
                  </a:lnTo>
                  <a:lnTo>
                    <a:pt x="215" y="205"/>
                  </a:lnTo>
                  <a:lnTo>
                    <a:pt x="209" y="210"/>
                  </a:lnTo>
                  <a:lnTo>
                    <a:pt x="206" y="210"/>
                  </a:lnTo>
                  <a:lnTo>
                    <a:pt x="202" y="210"/>
                  </a:lnTo>
                  <a:lnTo>
                    <a:pt x="199" y="208"/>
                  </a:lnTo>
                  <a:lnTo>
                    <a:pt x="197" y="208"/>
                  </a:lnTo>
                  <a:lnTo>
                    <a:pt x="197" y="208"/>
                  </a:lnTo>
                  <a:lnTo>
                    <a:pt x="197" y="205"/>
                  </a:lnTo>
                  <a:lnTo>
                    <a:pt x="195" y="205"/>
                  </a:lnTo>
                  <a:lnTo>
                    <a:pt x="195" y="201"/>
                  </a:lnTo>
                  <a:lnTo>
                    <a:pt x="195" y="201"/>
                  </a:lnTo>
                  <a:lnTo>
                    <a:pt x="193" y="201"/>
                  </a:lnTo>
                  <a:lnTo>
                    <a:pt x="193" y="198"/>
                  </a:lnTo>
                  <a:lnTo>
                    <a:pt x="190" y="198"/>
                  </a:lnTo>
                  <a:lnTo>
                    <a:pt x="190" y="198"/>
                  </a:lnTo>
                  <a:lnTo>
                    <a:pt x="190" y="196"/>
                  </a:lnTo>
                  <a:lnTo>
                    <a:pt x="188" y="196"/>
                  </a:lnTo>
                  <a:lnTo>
                    <a:pt x="186" y="196"/>
                  </a:lnTo>
                  <a:lnTo>
                    <a:pt x="176" y="198"/>
                  </a:lnTo>
                  <a:lnTo>
                    <a:pt x="174" y="198"/>
                  </a:lnTo>
                  <a:lnTo>
                    <a:pt x="165" y="205"/>
                  </a:lnTo>
                  <a:lnTo>
                    <a:pt x="160" y="208"/>
                  </a:lnTo>
                  <a:lnTo>
                    <a:pt x="156" y="208"/>
                  </a:lnTo>
                  <a:lnTo>
                    <a:pt x="154" y="208"/>
                  </a:lnTo>
                  <a:lnTo>
                    <a:pt x="154" y="210"/>
                  </a:lnTo>
                  <a:lnTo>
                    <a:pt x="151" y="212"/>
                  </a:lnTo>
                  <a:lnTo>
                    <a:pt x="151" y="212"/>
                  </a:lnTo>
                  <a:lnTo>
                    <a:pt x="151" y="214"/>
                  </a:lnTo>
                  <a:lnTo>
                    <a:pt x="154" y="217"/>
                  </a:lnTo>
                  <a:lnTo>
                    <a:pt x="154" y="217"/>
                  </a:lnTo>
                  <a:lnTo>
                    <a:pt x="154" y="219"/>
                  </a:lnTo>
                  <a:lnTo>
                    <a:pt x="151" y="219"/>
                  </a:lnTo>
                  <a:lnTo>
                    <a:pt x="151" y="221"/>
                  </a:lnTo>
                  <a:lnTo>
                    <a:pt x="149" y="224"/>
                  </a:lnTo>
                  <a:lnTo>
                    <a:pt x="149" y="224"/>
                  </a:lnTo>
                  <a:lnTo>
                    <a:pt x="147" y="226"/>
                  </a:lnTo>
                  <a:lnTo>
                    <a:pt x="144" y="224"/>
                  </a:lnTo>
                  <a:lnTo>
                    <a:pt x="144" y="224"/>
                  </a:lnTo>
                  <a:lnTo>
                    <a:pt x="142" y="224"/>
                  </a:lnTo>
                  <a:lnTo>
                    <a:pt x="142" y="221"/>
                  </a:lnTo>
                  <a:lnTo>
                    <a:pt x="142" y="221"/>
                  </a:lnTo>
                  <a:lnTo>
                    <a:pt x="142" y="221"/>
                  </a:lnTo>
                  <a:lnTo>
                    <a:pt x="140" y="219"/>
                  </a:lnTo>
                  <a:lnTo>
                    <a:pt x="140" y="219"/>
                  </a:lnTo>
                  <a:lnTo>
                    <a:pt x="140" y="219"/>
                  </a:lnTo>
                  <a:lnTo>
                    <a:pt x="138" y="219"/>
                  </a:lnTo>
                  <a:lnTo>
                    <a:pt x="138" y="221"/>
                  </a:lnTo>
                  <a:lnTo>
                    <a:pt x="135" y="224"/>
                  </a:lnTo>
                  <a:lnTo>
                    <a:pt x="131" y="226"/>
                  </a:lnTo>
                  <a:lnTo>
                    <a:pt x="131" y="226"/>
                  </a:lnTo>
                  <a:lnTo>
                    <a:pt x="131" y="228"/>
                  </a:lnTo>
                  <a:lnTo>
                    <a:pt x="128" y="233"/>
                  </a:lnTo>
                  <a:lnTo>
                    <a:pt x="126" y="235"/>
                  </a:lnTo>
                  <a:lnTo>
                    <a:pt x="115" y="258"/>
                  </a:lnTo>
                  <a:lnTo>
                    <a:pt x="115" y="258"/>
                  </a:lnTo>
                  <a:lnTo>
                    <a:pt x="115" y="260"/>
                  </a:lnTo>
                  <a:lnTo>
                    <a:pt x="115" y="262"/>
                  </a:lnTo>
                  <a:lnTo>
                    <a:pt x="115" y="262"/>
                  </a:lnTo>
                  <a:lnTo>
                    <a:pt x="115" y="265"/>
                  </a:lnTo>
                  <a:lnTo>
                    <a:pt x="112" y="265"/>
                  </a:lnTo>
                  <a:lnTo>
                    <a:pt x="112" y="267"/>
                  </a:lnTo>
                  <a:lnTo>
                    <a:pt x="112" y="267"/>
                  </a:lnTo>
                  <a:lnTo>
                    <a:pt x="112" y="269"/>
                  </a:lnTo>
                  <a:lnTo>
                    <a:pt x="112" y="272"/>
                  </a:lnTo>
                  <a:lnTo>
                    <a:pt x="112" y="274"/>
                  </a:lnTo>
                  <a:lnTo>
                    <a:pt x="112" y="274"/>
                  </a:lnTo>
                  <a:lnTo>
                    <a:pt x="103" y="288"/>
                  </a:lnTo>
                  <a:lnTo>
                    <a:pt x="101" y="290"/>
                  </a:lnTo>
                  <a:lnTo>
                    <a:pt x="96" y="290"/>
                  </a:lnTo>
                  <a:lnTo>
                    <a:pt x="87" y="288"/>
                  </a:lnTo>
                  <a:lnTo>
                    <a:pt x="85" y="285"/>
                  </a:lnTo>
                  <a:lnTo>
                    <a:pt x="85" y="288"/>
                  </a:lnTo>
                  <a:lnTo>
                    <a:pt x="83" y="288"/>
                  </a:lnTo>
                  <a:lnTo>
                    <a:pt x="80" y="288"/>
                  </a:lnTo>
                  <a:lnTo>
                    <a:pt x="80" y="288"/>
                  </a:lnTo>
                  <a:lnTo>
                    <a:pt x="78" y="285"/>
                  </a:lnTo>
                  <a:lnTo>
                    <a:pt x="76" y="285"/>
                  </a:lnTo>
                  <a:lnTo>
                    <a:pt x="76" y="288"/>
                  </a:lnTo>
                  <a:lnTo>
                    <a:pt x="71" y="290"/>
                  </a:lnTo>
                  <a:lnTo>
                    <a:pt x="71" y="292"/>
                  </a:lnTo>
                  <a:lnTo>
                    <a:pt x="71" y="292"/>
                  </a:lnTo>
                  <a:lnTo>
                    <a:pt x="71" y="292"/>
                  </a:lnTo>
                  <a:lnTo>
                    <a:pt x="69" y="292"/>
                  </a:lnTo>
                  <a:lnTo>
                    <a:pt x="67" y="292"/>
                  </a:lnTo>
                  <a:lnTo>
                    <a:pt x="64" y="292"/>
                  </a:lnTo>
                  <a:lnTo>
                    <a:pt x="64" y="292"/>
                  </a:lnTo>
                  <a:lnTo>
                    <a:pt x="62" y="294"/>
                  </a:lnTo>
                  <a:lnTo>
                    <a:pt x="62" y="294"/>
                  </a:lnTo>
                  <a:lnTo>
                    <a:pt x="62" y="294"/>
                  </a:lnTo>
                  <a:lnTo>
                    <a:pt x="60" y="297"/>
                  </a:lnTo>
                  <a:lnTo>
                    <a:pt x="60" y="294"/>
                  </a:lnTo>
                  <a:lnTo>
                    <a:pt x="58" y="294"/>
                  </a:lnTo>
                  <a:lnTo>
                    <a:pt x="58" y="292"/>
                  </a:lnTo>
                  <a:lnTo>
                    <a:pt x="53" y="288"/>
                  </a:lnTo>
                  <a:lnTo>
                    <a:pt x="51" y="285"/>
                  </a:lnTo>
                  <a:lnTo>
                    <a:pt x="51" y="285"/>
                  </a:lnTo>
                  <a:lnTo>
                    <a:pt x="48" y="285"/>
                  </a:lnTo>
                  <a:lnTo>
                    <a:pt x="48" y="285"/>
                  </a:lnTo>
                  <a:lnTo>
                    <a:pt x="46" y="283"/>
                  </a:lnTo>
                  <a:lnTo>
                    <a:pt x="46" y="281"/>
                  </a:lnTo>
                  <a:lnTo>
                    <a:pt x="48" y="276"/>
                  </a:lnTo>
                  <a:lnTo>
                    <a:pt x="48" y="276"/>
                  </a:lnTo>
                  <a:lnTo>
                    <a:pt x="48" y="274"/>
                  </a:lnTo>
                  <a:lnTo>
                    <a:pt x="48" y="274"/>
                  </a:lnTo>
                  <a:lnTo>
                    <a:pt x="48" y="272"/>
                  </a:lnTo>
                  <a:lnTo>
                    <a:pt x="48" y="272"/>
                  </a:lnTo>
                  <a:lnTo>
                    <a:pt x="48" y="269"/>
                  </a:lnTo>
                  <a:lnTo>
                    <a:pt x="53" y="267"/>
                  </a:lnTo>
                  <a:lnTo>
                    <a:pt x="53" y="267"/>
                  </a:lnTo>
                  <a:lnTo>
                    <a:pt x="53" y="265"/>
                  </a:lnTo>
                  <a:lnTo>
                    <a:pt x="53" y="265"/>
                  </a:lnTo>
                  <a:lnTo>
                    <a:pt x="53" y="260"/>
                  </a:lnTo>
                  <a:lnTo>
                    <a:pt x="51" y="258"/>
                  </a:lnTo>
                  <a:lnTo>
                    <a:pt x="51" y="258"/>
                  </a:lnTo>
                  <a:lnTo>
                    <a:pt x="51" y="256"/>
                  </a:lnTo>
                  <a:lnTo>
                    <a:pt x="42" y="251"/>
                  </a:lnTo>
                  <a:lnTo>
                    <a:pt x="32" y="265"/>
                  </a:lnTo>
                  <a:lnTo>
                    <a:pt x="32" y="267"/>
                  </a:lnTo>
                  <a:lnTo>
                    <a:pt x="28" y="274"/>
                  </a:lnTo>
                  <a:lnTo>
                    <a:pt x="23" y="281"/>
                  </a:lnTo>
                  <a:lnTo>
                    <a:pt x="21" y="285"/>
                  </a:lnTo>
                  <a:lnTo>
                    <a:pt x="0" y="317"/>
                  </a:lnTo>
                  <a:lnTo>
                    <a:pt x="0" y="322"/>
                  </a:lnTo>
                  <a:lnTo>
                    <a:pt x="0" y="331"/>
                  </a:lnTo>
                  <a:lnTo>
                    <a:pt x="0" y="349"/>
                  </a:lnTo>
                  <a:lnTo>
                    <a:pt x="0" y="361"/>
                  </a:lnTo>
                  <a:lnTo>
                    <a:pt x="0" y="361"/>
                  </a:lnTo>
                  <a:lnTo>
                    <a:pt x="0" y="363"/>
                  </a:lnTo>
                  <a:lnTo>
                    <a:pt x="0" y="365"/>
                  </a:lnTo>
                  <a:lnTo>
                    <a:pt x="0" y="365"/>
                  </a:lnTo>
                  <a:lnTo>
                    <a:pt x="0" y="370"/>
                  </a:lnTo>
                  <a:lnTo>
                    <a:pt x="3" y="372"/>
                  </a:lnTo>
                  <a:lnTo>
                    <a:pt x="10" y="372"/>
                  </a:lnTo>
                  <a:lnTo>
                    <a:pt x="12" y="372"/>
                  </a:lnTo>
                  <a:lnTo>
                    <a:pt x="12" y="377"/>
                  </a:lnTo>
                  <a:lnTo>
                    <a:pt x="12" y="384"/>
                  </a:lnTo>
                  <a:lnTo>
                    <a:pt x="12" y="386"/>
                  </a:lnTo>
                  <a:lnTo>
                    <a:pt x="16" y="388"/>
                  </a:lnTo>
                  <a:lnTo>
                    <a:pt x="16" y="390"/>
                  </a:lnTo>
                  <a:lnTo>
                    <a:pt x="14" y="393"/>
                  </a:lnTo>
                  <a:lnTo>
                    <a:pt x="14" y="400"/>
                  </a:lnTo>
                  <a:lnTo>
                    <a:pt x="12" y="402"/>
                  </a:lnTo>
                  <a:lnTo>
                    <a:pt x="16" y="404"/>
                  </a:lnTo>
                  <a:lnTo>
                    <a:pt x="19" y="402"/>
                  </a:lnTo>
                  <a:lnTo>
                    <a:pt x="19" y="402"/>
                  </a:lnTo>
                  <a:lnTo>
                    <a:pt x="21" y="404"/>
                  </a:lnTo>
                  <a:lnTo>
                    <a:pt x="21" y="404"/>
                  </a:lnTo>
                  <a:lnTo>
                    <a:pt x="21" y="406"/>
                  </a:lnTo>
                  <a:lnTo>
                    <a:pt x="23" y="409"/>
                  </a:lnTo>
                  <a:lnTo>
                    <a:pt x="23" y="409"/>
                  </a:lnTo>
                  <a:lnTo>
                    <a:pt x="23" y="409"/>
                  </a:lnTo>
                  <a:lnTo>
                    <a:pt x="23" y="409"/>
                  </a:lnTo>
                  <a:lnTo>
                    <a:pt x="26" y="409"/>
                  </a:lnTo>
                  <a:lnTo>
                    <a:pt x="26" y="409"/>
                  </a:lnTo>
                  <a:lnTo>
                    <a:pt x="28" y="409"/>
                  </a:lnTo>
                  <a:lnTo>
                    <a:pt x="28" y="406"/>
                  </a:lnTo>
                  <a:lnTo>
                    <a:pt x="28" y="406"/>
                  </a:lnTo>
                  <a:lnTo>
                    <a:pt x="30" y="404"/>
                  </a:lnTo>
                  <a:lnTo>
                    <a:pt x="30" y="406"/>
                  </a:lnTo>
                  <a:lnTo>
                    <a:pt x="32" y="406"/>
                  </a:lnTo>
                  <a:lnTo>
                    <a:pt x="39" y="413"/>
                  </a:lnTo>
                  <a:lnTo>
                    <a:pt x="42" y="416"/>
                  </a:lnTo>
                  <a:lnTo>
                    <a:pt x="42" y="418"/>
                  </a:lnTo>
                  <a:lnTo>
                    <a:pt x="42" y="418"/>
                  </a:lnTo>
                  <a:lnTo>
                    <a:pt x="62" y="434"/>
                  </a:lnTo>
                  <a:lnTo>
                    <a:pt x="69" y="436"/>
                  </a:lnTo>
                  <a:lnTo>
                    <a:pt x="71" y="438"/>
                  </a:lnTo>
                  <a:lnTo>
                    <a:pt x="71" y="438"/>
                  </a:lnTo>
                  <a:lnTo>
                    <a:pt x="74" y="441"/>
                  </a:lnTo>
                  <a:lnTo>
                    <a:pt x="74" y="441"/>
                  </a:lnTo>
                  <a:lnTo>
                    <a:pt x="76" y="443"/>
                  </a:lnTo>
                  <a:lnTo>
                    <a:pt x="74" y="443"/>
                  </a:lnTo>
                  <a:lnTo>
                    <a:pt x="74" y="445"/>
                  </a:lnTo>
                  <a:lnTo>
                    <a:pt x="74" y="445"/>
                  </a:lnTo>
                  <a:lnTo>
                    <a:pt x="74" y="448"/>
                  </a:lnTo>
                  <a:lnTo>
                    <a:pt x="74" y="448"/>
                  </a:lnTo>
                  <a:lnTo>
                    <a:pt x="74" y="450"/>
                  </a:lnTo>
                  <a:lnTo>
                    <a:pt x="74" y="450"/>
                  </a:lnTo>
                  <a:lnTo>
                    <a:pt x="74" y="450"/>
                  </a:lnTo>
                  <a:lnTo>
                    <a:pt x="76" y="450"/>
                  </a:lnTo>
                  <a:lnTo>
                    <a:pt x="76" y="450"/>
                  </a:lnTo>
                  <a:lnTo>
                    <a:pt x="78" y="450"/>
                  </a:lnTo>
                  <a:lnTo>
                    <a:pt x="83" y="450"/>
                  </a:lnTo>
                  <a:lnTo>
                    <a:pt x="83" y="450"/>
                  </a:lnTo>
                  <a:lnTo>
                    <a:pt x="85" y="450"/>
                  </a:lnTo>
                  <a:lnTo>
                    <a:pt x="85" y="452"/>
                  </a:lnTo>
                  <a:lnTo>
                    <a:pt x="85" y="454"/>
                  </a:lnTo>
                  <a:lnTo>
                    <a:pt x="85" y="454"/>
                  </a:lnTo>
                  <a:lnTo>
                    <a:pt x="85" y="457"/>
                  </a:lnTo>
                  <a:lnTo>
                    <a:pt x="83" y="457"/>
                  </a:lnTo>
                  <a:lnTo>
                    <a:pt x="83" y="459"/>
                  </a:lnTo>
                  <a:lnTo>
                    <a:pt x="83" y="459"/>
                  </a:lnTo>
                  <a:lnTo>
                    <a:pt x="85" y="461"/>
                  </a:lnTo>
                  <a:lnTo>
                    <a:pt x="85" y="461"/>
                  </a:lnTo>
                  <a:lnTo>
                    <a:pt x="87" y="464"/>
                  </a:lnTo>
                  <a:lnTo>
                    <a:pt x="87" y="466"/>
                  </a:lnTo>
                  <a:lnTo>
                    <a:pt x="90" y="466"/>
                  </a:lnTo>
                  <a:lnTo>
                    <a:pt x="92" y="466"/>
                  </a:lnTo>
                  <a:lnTo>
                    <a:pt x="92" y="466"/>
                  </a:lnTo>
                  <a:lnTo>
                    <a:pt x="94" y="466"/>
                  </a:lnTo>
                  <a:lnTo>
                    <a:pt x="94" y="464"/>
                  </a:lnTo>
                  <a:lnTo>
                    <a:pt x="96" y="464"/>
                  </a:lnTo>
                  <a:lnTo>
                    <a:pt x="96" y="464"/>
                  </a:lnTo>
                  <a:lnTo>
                    <a:pt x="103" y="461"/>
                  </a:lnTo>
                  <a:lnTo>
                    <a:pt x="103" y="461"/>
                  </a:lnTo>
                  <a:lnTo>
                    <a:pt x="106" y="461"/>
                  </a:lnTo>
                  <a:lnTo>
                    <a:pt x="106" y="461"/>
                  </a:lnTo>
                  <a:lnTo>
                    <a:pt x="108" y="461"/>
                  </a:lnTo>
                  <a:lnTo>
                    <a:pt x="110" y="461"/>
                  </a:lnTo>
                  <a:lnTo>
                    <a:pt x="117" y="464"/>
                  </a:lnTo>
                  <a:lnTo>
                    <a:pt x="117" y="466"/>
                  </a:lnTo>
                  <a:lnTo>
                    <a:pt x="115" y="468"/>
                  </a:lnTo>
                  <a:lnTo>
                    <a:pt x="112" y="468"/>
                  </a:lnTo>
                  <a:lnTo>
                    <a:pt x="112" y="468"/>
                  </a:lnTo>
                  <a:lnTo>
                    <a:pt x="112" y="470"/>
                  </a:lnTo>
                  <a:lnTo>
                    <a:pt x="115" y="477"/>
                  </a:lnTo>
                  <a:lnTo>
                    <a:pt x="115" y="477"/>
                  </a:lnTo>
                  <a:lnTo>
                    <a:pt x="117" y="477"/>
                  </a:lnTo>
                  <a:lnTo>
                    <a:pt x="131" y="477"/>
                  </a:lnTo>
                  <a:lnTo>
                    <a:pt x="131" y="486"/>
                  </a:lnTo>
                  <a:lnTo>
                    <a:pt x="138" y="491"/>
                  </a:lnTo>
                  <a:lnTo>
                    <a:pt x="154" y="503"/>
                  </a:lnTo>
                  <a:lnTo>
                    <a:pt x="158" y="503"/>
                  </a:lnTo>
                  <a:lnTo>
                    <a:pt x="160" y="505"/>
                  </a:lnTo>
                  <a:lnTo>
                    <a:pt x="160" y="509"/>
                  </a:lnTo>
                  <a:lnTo>
                    <a:pt x="163" y="514"/>
                  </a:lnTo>
                  <a:lnTo>
                    <a:pt x="167" y="514"/>
                  </a:lnTo>
                  <a:lnTo>
                    <a:pt x="174" y="512"/>
                  </a:lnTo>
                  <a:lnTo>
                    <a:pt x="179" y="512"/>
                  </a:lnTo>
                  <a:lnTo>
                    <a:pt x="181" y="514"/>
                  </a:lnTo>
                  <a:lnTo>
                    <a:pt x="188" y="516"/>
                  </a:lnTo>
                  <a:lnTo>
                    <a:pt x="199" y="525"/>
                  </a:lnTo>
                  <a:lnTo>
                    <a:pt x="202" y="525"/>
                  </a:lnTo>
                  <a:lnTo>
                    <a:pt x="206" y="525"/>
                  </a:lnTo>
                  <a:lnTo>
                    <a:pt x="209" y="523"/>
                  </a:lnTo>
                  <a:lnTo>
                    <a:pt x="213" y="519"/>
                  </a:lnTo>
                  <a:lnTo>
                    <a:pt x="222" y="516"/>
                  </a:lnTo>
                  <a:lnTo>
                    <a:pt x="227" y="514"/>
                  </a:lnTo>
                  <a:lnTo>
                    <a:pt x="227" y="509"/>
                  </a:lnTo>
                  <a:lnTo>
                    <a:pt x="229" y="507"/>
                  </a:lnTo>
                  <a:lnTo>
                    <a:pt x="229" y="507"/>
                  </a:lnTo>
                  <a:lnTo>
                    <a:pt x="231" y="507"/>
                  </a:lnTo>
                  <a:lnTo>
                    <a:pt x="236" y="505"/>
                  </a:lnTo>
                  <a:lnTo>
                    <a:pt x="236" y="505"/>
                  </a:lnTo>
                  <a:lnTo>
                    <a:pt x="238" y="503"/>
                  </a:lnTo>
                  <a:lnTo>
                    <a:pt x="238" y="503"/>
                  </a:lnTo>
                  <a:lnTo>
                    <a:pt x="243" y="503"/>
                  </a:lnTo>
                  <a:lnTo>
                    <a:pt x="254" y="500"/>
                  </a:lnTo>
                  <a:lnTo>
                    <a:pt x="259" y="500"/>
                  </a:lnTo>
                  <a:lnTo>
                    <a:pt x="261" y="500"/>
                  </a:lnTo>
                  <a:lnTo>
                    <a:pt x="263" y="503"/>
                  </a:lnTo>
                  <a:lnTo>
                    <a:pt x="266" y="503"/>
                  </a:lnTo>
                  <a:lnTo>
                    <a:pt x="275" y="500"/>
                  </a:lnTo>
                  <a:lnTo>
                    <a:pt x="275" y="500"/>
                  </a:lnTo>
                  <a:lnTo>
                    <a:pt x="277" y="500"/>
                  </a:lnTo>
                  <a:lnTo>
                    <a:pt x="279" y="500"/>
                  </a:lnTo>
                  <a:lnTo>
                    <a:pt x="298" y="505"/>
                  </a:lnTo>
                  <a:lnTo>
                    <a:pt x="302" y="505"/>
                  </a:lnTo>
                  <a:lnTo>
                    <a:pt x="305" y="507"/>
                  </a:lnTo>
                  <a:lnTo>
                    <a:pt x="305" y="507"/>
                  </a:lnTo>
                  <a:lnTo>
                    <a:pt x="305" y="509"/>
                  </a:lnTo>
                  <a:lnTo>
                    <a:pt x="307" y="512"/>
                  </a:lnTo>
                  <a:lnTo>
                    <a:pt x="307" y="514"/>
                  </a:lnTo>
                  <a:lnTo>
                    <a:pt x="309" y="514"/>
                  </a:lnTo>
                  <a:lnTo>
                    <a:pt x="311" y="514"/>
                  </a:lnTo>
                  <a:lnTo>
                    <a:pt x="314" y="514"/>
                  </a:lnTo>
                  <a:lnTo>
                    <a:pt x="314" y="514"/>
                  </a:lnTo>
                  <a:lnTo>
                    <a:pt x="316" y="514"/>
                  </a:lnTo>
                  <a:lnTo>
                    <a:pt x="316" y="514"/>
                  </a:lnTo>
                  <a:lnTo>
                    <a:pt x="321" y="516"/>
                  </a:lnTo>
                  <a:lnTo>
                    <a:pt x="327" y="516"/>
                  </a:lnTo>
                  <a:lnTo>
                    <a:pt x="327" y="516"/>
                  </a:lnTo>
                  <a:lnTo>
                    <a:pt x="327" y="516"/>
                  </a:lnTo>
                  <a:lnTo>
                    <a:pt x="330" y="516"/>
                  </a:lnTo>
                  <a:lnTo>
                    <a:pt x="330" y="516"/>
                  </a:lnTo>
                  <a:lnTo>
                    <a:pt x="332" y="514"/>
                  </a:lnTo>
                  <a:lnTo>
                    <a:pt x="337" y="514"/>
                  </a:lnTo>
                  <a:lnTo>
                    <a:pt x="339" y="514"/>
                  </a:lnTo>
                  <a:lnTo>
                    <a:pt x="339" y="514"/>
                  </a:lnTo>
                  <a:lnTo>
                    <a:pt x="341" y="514"/>
                  </a:lnTo>
                  <a:lnTo>
                    <a:pt x="341" y="516"/>
                  </a:lnTo>
                  <a:lnTo>
                    <a:pt x="341" y="516"/>
                  </a:lnTo>
                  <a:lnTo>
                    <a:pt x="341" y="519"/>
                  </a:lnTo>
                  <a:lnTo>
                    <a:pt x="341" y="519"/>
                  </a:lnTo>
                  <a:lnTo>
                    <a:pt x="339" y="521"/>
                  </a:lnTo>
                  <a:lnTo>
                    <a:pt x="339" y="521"/>
                  </a:lnTo>
                  <a:lnTo>
                    <a:pt x="339" y="521"/>
                  </a:lnTo>
                  <a:lnTo>
                    <a:pt x="339" y="523"/>
                  </a:lnTo>
                  <a:lnTo>
                    <a:pt x="339" y="523"/>
                  </a:lnTo>
                  <a:lnTo>
                    <a:pt x="339" y="528"/>
                  </a:lnTo>
                  <a:lnTo>
                    <a:pt x="341" y="530"/>
                  </a:lnTo>
                  <a:lnTo>
                    <a:pt x="341" y="532"/>
                  </a:lnTo>
                  <a:lnTo>
                    <a:pt x="341" y="535"/>
                  </a:lnTo>
                  <a:lnTo>
                    <a:pt x="341" y="535"/>
                  </a:lnTo>
                  <a:lnTo>
                    <a:pt x="341" y="535"/>
                  </a:lnTo>
                  <a:lnTo>
                    <a:pt x="343" y="537"/>
                  </a:lnTo>
                  <a:lnTo>
                    <a:pt x="348" y="539"/>
                  </a:lnTo>
                  <a:lnTo>
                    <a:pt x="350" y="539"/>
                  </a:lnTo>
                  <a:lnTo>
                    <a:pt x="350" y="539"/>
                  </a:lnTo>
                  <a:lnTo>
                    <a:pt x="350" y="539"/>
                  </a:lnTo>
                  <a:lnTo>
                    <a:pt x="350" y="541"/>
                  </a:lnTo>
                  <a:lnTo>
                    <a:pt x="350" y="541"/>
                  </a:lnTo>
                  <a:lnTo>
                    <a:pt x="353" y="544"/>
                  </a:lnTo>
                  <a:lnTo>
                    <a:pt x="353" y="546"/>
                  </a:lnTo>
                  <a:lnTo>
                    <a:pt x="353" y="546"/>
                  </a:lnTo>
                  <a:lnTo>
                    <a:pt x="353" y="548"/>
                  </a:lnTo>
                  <a:lnTo>
                    <a:pt x="353" y="548"/>
                  </a:lnTo>
                  <a:lnTo>
                    <a:pt x="355" y="551"/>
                  </a:lnTo>
                  <a:lnTo>
                    <a:pt x="362" y="555"/>
                  </a:lnTo>
                  <a:lnTo>
                    <a:pt x="362" y="555"/>
                  </a:lnTo>
                  <a:lnTo>
                    <a:pt x="362" y="555"/>
                  </a:lnTo>
                  <a:lnTo>
                    <a:pt x="366" y="553"/>
                  </a:lnTo>
                  <a:lnTo>
                    <a:pt x="369" y="548"/>
                  </a:lnTo>
                  <a:lnTo>
                    <a:pt x="366" y="548"/>
                  </a:lnTo>
                  <a:lnTo>
                    <a:pt x="364" y="546"/>
                  </a:lnTo>
                  <a:lnTo>
                    <a:pt x="362" y="546"/>
                  </a:lnTo>
                  <a:lnTo>
                    <a:pt x="362" y="544"/>
                  </a:lnTo>
                  <a:lnTo>
                    <a:pt x="364" y="544"/>
                  </a:lnTo>
                  <a:lnTo>
                    <a:pt x="366" y="541"/>
                  </a:lnTo>
                  <a:lnTo>
                    <a:pt x="366" y="539"/>
                  </a:lnTo>
                  <a:lnTo>
                    <a:pt x="362" y="537"/>
                  </a:lnTo>
                  <a:lnTo>
                    <a:pt x="362" y="535"/>
                  </a:lnTo>
                  <a:lnTo>
                    <a:pt x="364" y="530"/>
                  </a:lnTo>
                  <a:lnTo>
                    <a:pt x="364" y="528"/>
                  </a:lnTo>
                  <a:lnTo>
                    <a:pt x="366" y="525"/>
                  </a:lnTo>
                  <a:lnTo>
                    <a:pt x="369" y="523"/>
                  </a:lnTo>
                  <a:lnTo>
                    <a:pt x="371" y="523"/>
                  </a:lnTo>
                  <a:lnTo>
                    <a:pt x="371" y="528"/>
                  </a:lnTo>
                  <a:lnTo>
                    <a:pt x="371" y="530"/>
                  </a:lnTo>
                  <a:lnTo>
                    <a:pt x="369" y="537"/>
                  </a:lnTo>
                  <a:lnTo>
                    <a:pt x="369" y="539"/>
                  </a:lnTo>
                  <a:lnTo>
                    <a:pt x="371" y="544"/>
                  </a:lnTo>
                  <a:lnTo>
                    <a:pt x="371" y="546"/>
                  </a:lnTo>
                  <a:lnTo>
                    <a:pt x="373" y="548"/>
                  </a:lnTo>
                  <a:lnTo>
                    <a:pt x="378" y="539"/>
                  </a:lnTo>
                  <a:lnTo>
                    <a:pt x="380" y="535"/>
                  </a:lnTo>
                  <a:lnTo>
                    <a:pt x="382" y="530"/>
                  </a:lnTo>
                  <a:lnTo>
                    <a:pt x="382" y="521"/>
                  </a:lnTo>
                  <a:lnTo>
                    <a:pt x="385" y="519"/>
                  </a:lnTo>
                  <a:lnTo>
                    <a:pt x="385" y="519"/>
                  </a:lnTo>
                  <a:lnTo>
                    <a:pt x="387" y="519"/>
                  </a:lnTo>
                  <a:lnTo>
                    <a:pt x="387" y="516"/>
                  </a:lnTo>
                  <a:lnTo>
                    <a:pt x="387" y="514"/>
                  </a:lnTo>
                  <a:lnTo>
                    <a:pt x="389" y="512"/>
                  </a:lnTo>
                  <a:lnTo>
                    <a:pt x="389" y="509"/>
                  </a:lnTo>
                  <a:lnTo>
                    <a:pt x="391" y="507"/>
                  </a:lnTo>
                  <a:lnTo>
                    <a:pt x="391" y="505"/>
                  </a:lnTo>
                  <a:lnTo>
                    <a:pt x="389" y="500"/>
                  </a:lnTo>
                  <a:lnTo>
                    <a:pt x="387" y="498"/>
                  </a:lnTo>
                  <a:lnTo>
                    <a:pt x="385" y="498"/>
                  </a:lnTo>
                  <a:lnTo>
                    <a:pt x="380" y="498"/>
                  </a:lnTo>
                  <a:lnTo>
                    <a:pt x="380" y="500"/>
                  </a:lnTo>
                  <a:lnTo>
                    <a:pt x="382" y="500"/>
                  </a:lnTo>
                  <a:lnTo>
                    <a:pt x="382" y="500"/>
                  </a:lnTo>
                  <a:lnTo>
                    <a:pt x="385" y="500"/>
                  </a:lnTo>
                  <a:lnTo>
                    <a:pt x="380" y="503"/>
                  </a:lnTo>
                  <a:lnTo>
                    <a:pt x="375" y="498"/>
                  </a:lnTo>
                  <a:lnTo>
                    <a:pt x="373" y="491"/>
                  </a:lnTo>
                  <a:lnTo>
                    <a:pt x="371" y="491"/>
                  </a:lnTo>
                  <a:lnTo>
                    <a:pt x="369" y="489"/>
                  </a:lnTo>
                  <a:lnTo>
                    <a:pt x="366" y="486"/>
                  </a:lnTo>
                  <a:lnTo>
                    <a:pt x="366" y="482"/>
                  </a:lnTo>
                  <a:lnTo>
                    <a:pt x="364" y="482"/>
                  </a:lnTo>
                  <a:lnTo>
                    <a:pt x="359" y="480"/>
                  </a:lnTo>
                  <a:lnTo>
                    <a:pt x="357" y="477"/>
                  </a:lnTo>
                  <a:lnTo>
                    <a:pt x="359" y="480"/>
                  </a:lnTo>
                  <a:lnTo>
                    <a:pt x="359" y="484"/>
                  </a:lnTo>
                  <a:lnTo>
                    <a:pt x="359" y="489"/>
                  </a:lnTo>
                  <a:lnTo>
                    <a:pt x="357" y="491"/>
                  </a:lnTo>
                  <a:lnTo>
                    <a:pt x="355" y="489"/>
                  </a:lnTo>
                  <a:lnTo>
                    <a:pt x="355" y="486"/>
                  </a:lnTo>
                  <a:lnTo>
                    <a:pt x="355" y="486"/>
                  </a:lnTo>
                  <a:lnTo>
                    <a:pt x="357" y="486"/>
                  </a:lnTo>
                  <a:lnTo>
                    <a:pt x="357" y="486"/>
                  </a:lnTo>
                  <a:lnTo>
                    <a:pt x="357" y="484"/>
                  </a:lnTo>
                  <a:lnTo>
                    <a:pt x="355" y="480"/>
                  </a:lnTo>
                  <a:lnTo>
                    <a:pt x="353" y="475"/>
                  </a:lnTo>
                  <a:lnTo>
                    <a:pt x="350" y="470"/>
                  </a:lnTo>
                  <a:lnTo>
                    <a:pt x="346" y="468"/>
                  </a:lnTo>
                  <a:lnTo>
                    <a:pt x="348" y="470"/>
                  </a:lnTo>
                  <a:lnTo>
                    <a:pt x="348" y="470"/>
                  </a:lnTo>
                  <a:lnTo>
                    <a:pt x="348" y="473"/>
                  </a:lnTo>
                  <a:lnTo>
                    <a:pt x="343" y="473"/>
                  </a:lnTo>
                  <a:lnTo>
                    <a:pt x="341" y="470"/>
                  </a:lnTo>
                  <a:lnTo>
                    <a:pt x="341" y="464"/>
                  </a:lnTo>
                  <a:lnTo>
                    <a:pt x="343" y="459"/>
                  </a:lnTo>
                  <a:lnTo>
                    <a:pt x="343" y="459"/>
                  </a:lnTo>
                  <a:lnTo>
                    <a:pt x="343" y="461"/>
                  </a:lnTo>
                  <a:lnTo>
                    <a:pt x="343" y="464"/>
                  </a:lnTo>
                  <a:lnTo>
                    <a:pt x="346" y="466"/>
                  </a:lnTo>
                  <a:lnTo>
                    <a:pt x="348" y="466"/>
                  </a:lnTo>
                  <a:lnTo>
                    <a:pt x="348" y="454"/>
                  </a:lnTo>
                  <a:lnTo>
                    <a:pt x="346" y="445"/>
                  </a:lnTo>
                  <a:lnTo>
                    <a:pt x="346" y="441"/>
                  </a:lnTo>
                  <a:lnTo>
                    <a:pt x="343" y="436"/>
                  </a:lnTo>
                  <a:lnTo>
                    <a:pt x="341" y="432"/>
                  </a:lnTo>
                  <a:lnTo>
                    <a:pt x="343" y="427"/>
                  </a:lnTo>
                  <a:lnTo>
                    <a:pt x="341" y="429"/>
                  </a:lnTo>
                  <a:lnTo>
                    <a:pt x="337" y="434"/>
                  </a:lnTo>
                  <a:lnTo>
                    <a:pt x="334" y="436"/>
                  </a:lnTo>
                  <a:lnTo>
                    <a:pt x="334" y="436"/>
                  </a:lnTo>
                  <a:lnTo>
                    <a:pt x="334" y="436"/>
                  </a:lnTo>
                  <a:lnTo>
                    <a:pt x="337" y="438"/>
                  </a:lnTo>
                  <a:lnTo>
                    <a:pt x="332" y="438"/>
                  </a:lnTo>
                  <a:lnTo>
                    <a:pt x="327" y="436"/>
                  </a:lnTo>
                  <a:lnTo>
                    <a:pt x="325" y="432"/>
                  </a:lnTo>
                  <a:lnTo>
                    <a:pt x="327" y="427"/>
                  </a:lnTo>
                  <a:lnTo>
                    <a:pt x="325" y="427"/>
                  </a:lnTo>
                  <a:lnTo>
                    <a:pt x="325" y="425"/>
                  </a:lnTo>
                  <a:lnTo>
                    <a:pt x="325" y="422"/>
                  </a:lnTo>
                  <a:lnTo>
                    <a:pt x="327" y="422"/>
                  </a:lnTo>
                  <a:lnTo>
                    <a:pt x="325" y="418"/>
                  </a:lnTo>
                  <a:lnTo>
                    <a:pt x="325" y="413"/>
                  </a:lnTo>
                  <a:lnTo>
                    <a:pt x="325" y="409"/>
                  </a:lnTo>
                  <a:lnTo>
                    <a:pt x="321" y="409"/>
                  </a:lnTo>
                  <a:lnTo>
                    <a:pt x="323" y="411"/>
                  </a:lnTo>
                  <a:lnTo>
                    <a:pt x="321" y="416"/>
                  </a:lnTo>
                  <a:lnTo>
                    <a:pt x="321" y="418"/>
                  </a:lnTo>
                  <a:lnTo>
                    <a:pt x="318" y="420"/>
                  </a:lnTo>
                  <a:lnTo>
                    <a:pt x="316" y="418"/>
                  </a:lnTo>
                  <a:lnTo>
                    <a:pt x="314" y="413"/>
                  </a:lnTo>
                  <a:lnTo>
                    <a:pt x="311" y="411"/>
                  </a:lnTo>
                  <a:lnTo>
                    <a:pt x="311" y="404"/>
                  </a:lnTo>
                  <a:lnTo>
                    <a:pt x="314" y="402"/>
                  </a:lnTo>
                  <a:lnTo>
                    <a:pt x="316" y="404"/>
                  </a:lnTo>
                  <a:lnTo>
                    <a:pt x="318" y="406"/>
                  </a:lnTo>
                  <a:lnTo>
                    <a:pt x="323" y="404"/>
                  </a:lnTo>
                  <a:lnTo>
                    <a:pt x="325" y="402"/>
                  </a:lnTo>
                  <a:lnTo>
                    <a:pt x="325" y="400"/>
                  </a:lnTo>
                  <a:lnTo>
                    <a:pt x="327" y="395"/>
                  </a:lnTo>
                  <a:lnTo>
                    <a:pt x="327" y="393"/>
                  </a:lnTo>
                  <a:lnTo>
                    <a:pt x="327" y="390"/>
                  </a:lnTo>
                  <a:lnTo>
                    <a:pt x="330" y="390"/>
                  </a:lnTo>
                  <a:lnTo>
                    <a:pt x="332" y="390"/>
                  </a:lnTo>
                  <a:lnTo>
                    <a:pt x="332" y="386"/>
                  </a:lnTo>
                  <a:lnTo>
                    <a:pt x="332" y="386"/>
                  </a:lnTo>
                  <a:lnTo>
                    <a:pt x="332" y="384"/>
                  </a:lnTo>
                  <a:lnTo>
                    <a:pt x="334" y="379"/>
                  </a:lnTo>
                  <a:lnTo>
                    <a:pt x="332" y="377"/>
                  </a:lnTo>
                  <a:lnTo>
                    <a:pt x="332" y="374"/>
                  </a:lnTo>
                  <a:lnTo>
                    <a:pt x="332" y="372"/>
                  </a:lnTo>
                  <a:lnTo>
                    <a:pt x="334" y="370"/>
                  </a:lnTo>
                  <a:lnTo>
                    <a:pt x="332" y="370"/>
                  </a:lnTo>
                  <a:lnTo>
                    <a:pt x="332" y="368"/>
                  </a:lnTo>
                  <a:lnTo>
                    <a:pt x="337" y="361"/>
                  </a:lnTo>
                  <a:lnTo>
                    <a:pt x="343" y="352"/>
                  </a:lnTo>
                  <a:lnTo>
                    <a:pt x="353" y="347"/>
                  </a:lnTo>
                  <a:lnTo>
                    <a:pt x="359" y="347"/>
                  </a:lnTo>
                  <a:lnTo>
                    <a:pt x="359" y="352"/>
                  </a:lnTo>
                  <a:lnTo>
                    <a:pt x="362" y="352"/>
                  </a:lnTo>
                  <a:lnTo>
                    <a:pt x="366" y="352"/>
                  </a:lnTo>
                  <a:lnTo>
                    <a:pt x="369" y="349"/>
                  </a:lnTo>
                  <a:lnTo>
                    <a:pt x="369" y="347"/>
                  </a:lnTo>
                  <a:lnTo>
                    <a:pt x="362" y="345"/>
                  </a:lnTo>
                  <a:lnTo>
                    <a:pt x="359" y="342"/>
                  </a:lnTo>
                  <a:lnTo>
                    <a:pt x="362" y="338"/>
                  </a:lnTo>
                  <a:lnTo>
                    <a:pt x="364" y="345"/>
                  </a:lnTo>
                  <a:lnTo>
                    <a:pt x="366" y="345"/>
                  </a:lnTo>
                  <a:lnTo>
                    <a:pt x="366" y="342"/>
                  </a:lnTo>
                  <a:lnTo>
                    <a:pt x="371" y="345"/>
                  </a:lnTo>
                  <a:lnTo>
                    <a:pt x="373" y="345"/>
                  </a:lnTo>
                  <a:lnTo>
                    <a:pt x="373" y="345"/>
                  </a:lnTo>
                  <a:lnTo>
                    <a:pt x="371" y="340"/>
                  </a:lnTo>
                  <a:lnTo>
                    <a:pt x="375" y="336"/>
                  </a:lnTo>
                  <a:lnTo>
                    <a:pt x="380" y="331"/>
                  </a:lnTo>
                  <a:lnTo>
                    <a:pt x="385" y="326"/>
                  </a:lnTo>
                  <a:lnTo>
                    <a:pt x="387" y="331"/>
                  </a:lnTo>
                  <a:lnTo>
                    <a:pt x="387" y="333"/>
                  </a:lnTo>
                  <a:lnTo>
                    <a:pt x="391" y="338"/>
                  </a:lnTo>
                  <a:lnTo>
                    <a:pt x="394" y="338"/>
                  </a:lnTo>
                  <a:lnTo>
                    <a:pt x="398" y="336"/>
                  </a:lnTo>
                  <a:lnTo>
                    <a:pt x="401" y="333"/>
                  </a:lnTo>
                  <a:lnTo>
                    <a:pt x="398" y="338"/>
                  </a:lnTo>
                  <a:lnTo>
                    <a:pt x="396" y="340"/>
                  </a:lnTo>
                  <a:lnTo>
                    <a:pt x="394" y="340"/>
                  </a:lnTo>
                  <a:lnTo>
                    <a:pt x="389" y="342"/>
                  </a:lnTo>
                  <a:lnTo>
                    <a:pt x="389" y="342"/>
                  </a:lnTo>
                  <a:lnTo>
                    <a:pt x="387" y="347"/>
                  </a:lnTo>
                  <a:lnTo>
                    <a:pt x="387" y="352"/>
                  </a:lnTo>
                  <a:lnTo>
                    <a:pt x="382" y="352"/>
                  </a:lnTo>
                  <a:lnTo>
                    <a:pt x="382" y="349"/>
                  </a:lnTo>
                  <a:lnTo>
                    <a:pt x="385" y="349"/>
                  </a:lnTo>
                  <a:lnTo>
                    <a:pt x="385" y="349"/>
                  </a:lnTo>
                  <a:lnTo>
                    <a:pt x="385" y="349"/>
                  </a:lnTo>
                  <a:lnTo>
                    <a:pt x="385" y="349"/>
                  </a:lnTo>
                  <a:lnTo>
                    <a:pt x="385" y="347"/>
                  </a:lnTo>
                  <a:lnTo>
                    <a:pt x="385" y="347"/>
                  </a:lnTo>
                  <a:lnTo>
                    <a:pt x="382" y="347"/>
                  </a:lnTo>
                  <a:lnTo>
                    <a:pt x="380" y="347"/>
                  </a:lnTo>
                  <a:lnTo>
                    <a:pt x="378" y="347"/>
                  </a:lnTo>
                  <a:lnTo>
                    <a:pt x="375" y="347"/>
                  </a:lnTo>
                  <a:lnTo>
                    <a:pt x="380" y="352"/>
                  </a:lnTo>
                  <a:lnTo>
                    <a:pt x="378" y="354"/>
                  </a:lnTo>
                  <a:lnTo>
                    <a:pt x="378" y="354"/>
                  </a:lnTo>
                  <a:lnTo>
                    <a:pt x="375" y="352"/>
                  </a:lnTo>
                  <a:lnTo>
                    <a:pt x="375" y="349"/>
                  </a:lnTo>
                  <a:lnTo>
                    <a:pt x="373" y="349"/>
                  </a:lnTo>
                  <a:lnTo>
                    <a:pt x="373" y="352"/>
                  </a:lnTo>
                  <a:lnTo>
                    <a:pt x="373" y="354"/>
                  </a:lnTo>
                  <a:lnTo>
                    <a:pt x="371" y="354"/>
                  </a:lnTo>
                  <a:lnTo>
                    <a:pt x="369" y="354"/>
                  </a:lnTo>
                  <a:lnTo>
                    <a:pt x="371" y="356"/>
                  </a:lnTo>
                  <a:lnTo>
                    <a:pt x="369" y="361"/>
                  </a:lnTo>
                  <a:lnTo>
                    <a:pt x="366" y="363"/>
                  </a:lnTo>
                  <a:lnTo>
                    <a:pt x="366" y="368"/>
                  </a:lnTo>
                  <a:lnTo>
                    <a:pt x="369" y="368"/>
                  </a:lnTo>
                  <a:lnTo>
                    <a:pt x="373" y="363"/>
                  </a:lnTo>
                  <a:lnTo>
                    <a:pt x="382" y="361"/>
                  </a:lnTo>
                  <a:lnTo>
                    <a:pt x="382" y="361"/>
                  </a:lnTo>
                  <a:lnTo>
                    <a:pt x="387" y="358"/>
                  </a:lnTo>
                  <a:lnTo>
                    <a:pt x="407" y="349"/>
                  </a:lnTo>
                  <a:lnTo>
                    <a:pt x="442" y="333"/>
                  </a:lnTo>
                  <a:lnTo>
                    <a:pt x="476" y="310"/>
                  </a:lnTo>
                  <a:lnTo>
                    <a:pt x="483" y="310"/>
                  </a:lnTo>
                  <a:lnTo>
                    <a:pt x="499" y="308"/>
                  </a:lnTo>
                  <a:lnTo>
                    <a:pt x="506" y="308"/>
                  </a:lnTo>
                  <a:lnTo>
                    <a:pt x="506" y="304"/>
                  </a:lnTo>
                  <a:lnTo>
                    <a:pt x="506" y="304"/>
                  </a:lnTo>
                  <a:lnTo>
                    <a:pt x="504" y="301"/>
                  </a:lnTo>
                  <a:close/>
                  <a:moveTo>
                    <a:pt x="364" y="361"/>
                  </a:moveTo>
                  <a:lnTo>
                    <a:pt x="362" y="361"/>
                  </a:lnTo>
                  <a:lnTo>
                    <a:pt x="362" y="363"/>
                  </a:lnTo>
                  <a:lnTo>
                    <a:pt x="357" y="363"/>
                  </a:lnTo>
                  <a:lnTo>
                    <a:pt x="359" y="365"/>
                  </a:lnTo>
                  <a:lnTo>
                    <a:pt x="362" y="365"/>
                  </a:lnTo>
                  <a:lnTo>
                    <a:pt x="364" y="363"/>
                  </a:lnTo>
                  <a:lnTo>
                    <a:pt x="366" y="358"/>
                  </a:lnTo>
                  <a:lnTo>
                    <a:pt x="366" y="358"/>
                  </a:lnTo>
                  <a:lnTo>
                    <a:pt x="364" y="361"/>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197" name="Freeform 6"/>
            <p:cNvSpPr/>
            <p:nvPr>
              <p:custDataLst>
                <p:tags r:id="rId9"/>
              </p:custDataLst>
            </p:nvPr>
          </p:nvSpPr>
          <p:spPr bwMode="auto">
            <a:xfrm>
              <a:off x="8151814" y="2452688"/>
              <a:ext cx="449263" cy="561975"/>
            </a:xfrm>
            <a:custGeom>
              <a:avLst/>
              <a:gdLst>
                <a:gd name="T0" fmla="*/ 276 w 283"/>
                <a:gd name="T1" fmla="*/ 220 h 354"/>
                <a:gd name="T2" fmla="*/ 251 w 283"/>
                <a:gd name="T3" fmla="*/ 210 h 354"/>
                <a:gd name="T4" fmla="*/ 235 w 283"/>
                <a:gd name="T5" fmla="*/ 201 h 354"/>
                <a:gd name="T6" fmla="*/ 228 w 283"/>
                <a:gd name="T7" fmla="*/ 208 h 354"/>
                <a:gd name="T8" fmla="*/ 224 w 283"/>
                <a:gd name="T9" fmla="*/ 197 h 354"/>
                <a:gd name="T10" fmla="*/ 210 w 283"/>
                <a:gd name="T11" fmla="*/ 178 h 354"/>
                <a:gd name="T12" fmla="*/ 208 w 283"/>
                <a:gd name="T13" fmla="*/ 165 h 354"/>
                <a:gd name="T14" fmla="*/ 201 w 283"/>
                <a:gd name="T15" fmla="*/ 142 h 354"/>
                <a:gd name="T16" fmla="*/ 199 w 283"/>
                <a:gd name="T17" fmla="*/ 130 h 354"/>
                <a:gd name="T18" fmla="*/ 189 w 283"/>
                <a:gd name="T19" fmla="*/ 101 h 354"/>
                <a:gd name="T20" fmla="*/ 178 w 283"/>
                <a:gd name="T21" fmla="*/ 69 h 354"/>
                <a:gd name="T22" fmla="*/ 176 w 283"/>
                <a:gd name="T23" fmla="*/ 46 h 354"/>
                <a:gd name="T24" fmla="*/ 160 w 283"/>
                <a:gd name="T25" fmla="*/ 53 h 354"/>
                <a:gd name="T26" fmla="*/ 130 w 283"/>
                <a:gd name="T27" fmla="*/ 32 h 354"/>
                <a:gd name="T28" fmla="*/ 107 w 283"/>
                <a:gd name="T29" fmla="*/ 28 h 354"/>
                <a:gd name="T30" fmla="*/ 86 w 283"/>
                <a:gd name="T31" fmla="*/ 16 h 354"/>
                <a:gd name="T32" fmla="*/ 96 w 283"/>
                <a:gd name="T33" fmla="*/ 14 h 354"/>
                <a:gd name="T34" fmla="*/ 98 w 283"/>
                <a:gd name="T35" fmla="*/ 5 h 354"/>
                <a:gd name="T36" fmla="*/ 84 w 283"/>
                <a:gd name="T37" fmla="*/ 9 h 354"/>
                <a:gd name="T38" fmla="*/ 66 w 283"/>
                <a:gd name="T39" fmla="*/ 5 h 354"/>
                <a:gd name="T40" fmla="*/ 43 w 283"/>
                <a:gd name="T41" fmla="*/ 32 h 354"/>
                <a:gd name="T42" fmla="*/ 50 w 283"/>
                <a:gd name="T43" fmla="*/ 41 h 354"/>
                <a:gd name="T44" fmla="*/ 36 w 283"/>
                <a:gd name="T45" fmla="*/ 53 h 354"/>
                <a:gd name="T46" fmla="*/ 38 w 283"/>
                <a:gd name="T47" fmla="*/ 62 h 354"/>
                <a:gd name="T48" fmla="*/ 50 w 283"/>
                <a:gd name="T49" fmla="*/ 76 h 354"/>
                <a:gd name="T50" fmla="*/ 59 w 283"/>
                <a:gd name="T51" fmla="*/ 94 h 354"/>
                <a:gd name="T52" fmla="*/ 66 w 283"/>
                <a:gd name="T53" fmla="*/ 87 h 354"/>
                <a:gd name="T54" fmla="*/ 54 w 283"/>
                <a:gd name="T55" fmla="*/ 103 h 354"/>
                <a:gd name="T56" fmla="*/ 41 w 283"/>
                <a:gd name="T57" fmla="*/ 108 h 354"/>
                <a:gd name="T58" fmla="*/ 27 w 283"/>
                <a:gd name="T59" fmla="*/ 119 h 354"/>
                <a:gd name="T60" fmla="*/ 6 w 283"/>
                <a:gd name="T61" fmla="*/ 137 h 354"/>
                <a:gd name="T62" fmla="*/ 9 w 283"/>
                <a:gd name="T63" fmla="*/ 158 h 354"/>
                <a:gd name="T64" fmla="*/ 18 w 283"/>
                <a:gd name="T65" fmla="*/ 158 h 354"/>
                <a:gd name="T66" fmla="*/ 16 w 283"/>
                <a:gd name="T67" fmla="*/ 176 h 354"/>
                <a:gd name="T68" fmla="*/ 13 w 283"/>
                <a:gd name="T69" fmla="*/ 204 h 354"/>
                <a:gd name="T70" fmla="*/ 9 w 283"/>
                <a:gd name="T71" fmla="*/ 236 h 354"/>
                <a:gd name="T72" fmla="*/ 16 w 283"/>
                <a:gd name="T73" fmla="*/ 249 h 354"/>
                <a:gd name="T74" fmla="*/ 9 w 283"/>
                <a:gd name="T75" fmla="*/ 258 h 354"/>
                <a:gd name="T76" fmla="*/ 29 w 283"/>
                <a:gd name="T77" fmla="*/ 277 h 354"/>
                <a:gd name="T78" fmla="*/ 52 w 283"/>
                <a:gd name="T79" fmla="*/ 272 h 354"/>
                <a:gd name="T80" fmla="*/ 73 w 283"/>
                <a:gd name="T81" fmla="*/ 279 h 354"/>
                <a:gd name="T82" fmla="*/ 80 w 283"/>
                <a:gd name="T83" fmla="*/ 304 h 354"/>
                <a:gd name="T84" fmla="*/ 105 w 283"/>
                <a:gd name="T85" fmla="*/ 327 h 354"/>
                <a:gd name="T86" fmla="*/ 116 w 283"/>
                <a:gd name="T87" fmla="*/ 338 h 354"/>
                <a:gd name="T88" fmla="*/ 118 w 283"/>
                <a:gd name="T89" fmla="*/ 348 h 354"/>
                <a:gd name="T90" fmla="*/ 144 w 283"/>
                <a:gd name="T91" fmla="*/ 348 h 354"/>
                <a:gd name="T92" fmla="*/ 150 w 283"/>
                <a:gd name="T93" fmla="*/ 332 h 354"/>
                <a:gd name="T94" fmla="*/ 157 w 283"/>
                <a:gd name="T95" fmla="*/ 332 h 354"/>
                <a:gd name="T96" fmla="*/ 173 w 283"/>
                <a:gd name="T97" fmla="*/ 325 h 354"/>
                <a:gd name="T98" fmla="*/ 180 w 283"/>
                <a:gd name="T99" fmla="*/ 316 h 354"/>
                <a:gd name="T100" fmla="*/ 205 w 283"/>
                <a:gd name="T101" fmla="*/ 295 h 354"/>
                <a:gd name="T102" fmla="*/ 233 w 283"/>
                <a:gd name="T103" fmla="*/ 284 h 354"/>
                <a:gd name="T104" fmla="*/ 249 w 283"/>
                <a:gd name="T105" fmla="*/ 281 h 354"/>
                <a:gd name="T106" fmla="*/ 263 w 283"/>
                <a:gd name="T107" fmla="*/ 274 h 354"/>
                <a:gd name="T108" fmla="*/ 269 w 283"/>
                <a:gd name="T109" fmla="*/ 261 h 354"/>
                <a:gd name="T110" fmla="*/ 272 w 283"/>
                <a:gd name="T111" fmla="*/ 245 h 354"/>
                <a:gd name="T112" fmla="*/ 283 w 283"/>
                <a:gd name="T113" fmla="*/ 23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354">
                  <a:moveTo>
                    <a:pt x="283" y="233"/>
                  </a:moveTo>
                  <a:lnTo>
                    <a:pt x="283" y="231"/>
                  </a:lnTo>
                  <a:lnTo>
                    <a:pt x="283" y="229"/>
                  </a:lnTo>
                  <a:lnTo>
                    <a:pt x="281" y="226"/>
                  </a:lnTo>
                  <a:lnTo>
                    <a:pt x="279" y="222"/>
                  </a:lnTo>
                  <a:lnTo>
                    <a:pt x="279" y="222"/>
                  </a:lnTo>
                  <a:lnTo>
                    <a:pt x="279" y="220"/>
                  </a:lnTo>
                  <a:lnTo>
                    <a:pt x="279" y="220"/>
                  </a:lnTo>
                  <a:lnTo>
                    <a:pt x="276" y="220"/>
                  </a:lnTo>
                  <a:lnTo>
                    <a:pt x="265" y="226"/>
                  </a:lnTo>
                  <a:lnTo>
                    <a:pt x="260" y="226"/>
                  </a:lnTo>
                  <a:lnTo>
                    <a:pt x="260" y="226"/>
                  </a:lnTo>
                  <a:lnTo>
                    <a:pt x="260" y="224"/>
                  </a:lnTo>
                  <a:lnTo>
                    <a:pt x="260" y="222"/>
                  </a:lnTo>
                  <a:lnTo>
                    <a:pt x="260" y="222"/>
                  </a:lnTo>
                  <a:lnTo>
                    <a:pt x="260" y="220"/>
                  </a:lnTo>
                  <a:lnTo>
                    <a:pt x="258" y="220"/>
                  </a:lnTo>
                  <a:lnTo>
                    <a:pt x="251" y="210"/>
                  </a:lnTo>
                  <a:lnTo>
                    <a:pt x="251" y="210"/>
                  </a:lnTo>
                  <a:lnTo>
                    <a:pt x="249" y="208"/>
                  </a:lnTo>
                  <a:lnTo>
                    <a:pt x="244" y="206"/>
                  </a:lnTo>
                  <a:lnTo>
                    <a:pt x="242" y="201"/>
                  </a:lnTo>
                  <a:lnTo>
                    <a:pt x="240" y="199"/>
                  </a:lnTo>
                  <a:lnTo>
                    <a:pt x="240" y="199"/>
                  </a:lnTo>
                  <a:lnTo>
                    <a:pt x="237" y="199"/>
                  </a:lnTo>
                  <a:lnTo>
                    <a:pt x="237" y="199"/>
                  </a:lnTo>
                  <a:lnTo>
                    <a:pt x="235" y="201"/>
                  </a:lnTo>
                  <a:lnTo>
                    <a:pt x="228" y="199"/>
                  </a:lnTo>
                  <a:lnTo>
                    <a:pt x="228" y="201"/>
                  </a:lnTo>
                  <a:lnTo>
                    <a:pt x="228" y="201"/>
                  </a:lnTo>
                  <a:lnTo>
                    <a:pt x="228" y="201"/>
                  </a:lnTo>
                  <a:lnTo>
                    <a:pt x="228" y="204"/>
                  </a:lnTo>
                  <a:lnTo>
                    <a:pt x="228" y="206"/>
                  </a:lnTo>
                  <a:lnTo>
                    <a:pt x="228" y="206"/>
                  </a:lnTo>
                  <a:lnTo>
                    <a:pt x="228" y="206"/>
                  </a:lnTo>
                  <a:lnTo>
                    <a:pt x="228" y="208"/>
                  </a:lnTo>
                  <a:lnTo>
                    <a:pt x="226" y="208"/>
                  </a:lnTo>
                  <a:lnTo>
                    <a:pt x="224" y="208"/>
                  </a:lnTo>
                  <a:lnTo>
                    <a:pt x="224" y="208"/>
                  </a:lnTo>
                  <a:lnTo>
                    <a:pt x="224" y="206"/>
                  </a:lnTo>
                  <a:lnTo>
                    <a:pt x="224" y="201"/>
                  </a:lnTo>
                  <a:lnTo>
                    <a:pt x="224" y="201"/>
                  </a:lnTo>
                  <a:lnTo>
                    <a:pt x="224" y="199"/>
                  </a:lnTo>
                  <a:lnTo>
                    <a:pt x="224" y="199"/>
                  </a:lnTo>
                  <a:lnTo>
                    <a:pt x="224" y="197"/>
                  </a:lnTo>
                  <a:lnTo>
                    <a:pt x="221" y="197"/>
                  </a:lnTo>
                  <a:lnTo>
                    <a:pt x="217" y="192"/>
                  </a:lnTo>
                  <a:lnTo>
                    <a:pt x="215" y="192"/>
                  </a:lnTo>
                  <a:lnTo>
                    <a:pt x="212" y="188"/>
                  </a:lnTo>
                  <a:lnTo>
                    <a:pt x="210" y="185"/>
                  </a:lnTo>
                  <a:lnTo>
                    <a:pt x="210" y="183"/>
                  </a:lnTo>
                  <a:lnTo>
                    <a:pt x="210" y="181"/>
                  </a:lnTo>
                  <a:lnTo>
                    <a:pt x="210" y="178"/>
                  </a:lnTo>
                  <a:lnTo>
                    <a:pt x="210" y="178"/>
                  </a:lnTo>
                  <a:lnTo>
                    <a:pt x="210" y="176"/>
                  </a:lnTo>
                  <a:lnTo>
                    <a:pt x="208" y="176"/>
                  </a:lnTo>
                  <a:lnTo>
                    <a:pt x="208" y="174"/>
                  </a:lnTo>
                  <a:lnTo>
                    <a:pt x="208" y="174"/>
                  </a:lnTo>
                  <a:lnTo>
                    <a:pt x="210" y="172"/>
                  </a:lnTo>
                  <a:lnTo>
                    <a:pt x="210" y="169"/>
                  </a:lnTo>
                  <a:lnTo>
                    <a:pt x="210" y="169"/>
                  </a:lnTo>
                  <a:lnTo>
                    <a:pt x="210" y="169"/>
                  </a:lnTo>
                  <a:lnTo>
                    <a:pt x="208" y="165"/>
                  </a:lnTo>
                  <a:lnTo>
                    <a:pt x="208" y="162"/>
                  </a:lnTo>
                  <a:lnTo>
                    <a:pt x="208" y="160"/>
                  </a:lnTo>
                  <a:lnTo>
                    <a:pt x="208" y="156"/>
                  </a:lnTo>
                  <a:lnTo>
                    <a:pt x="208" y="153"/>
                  </a:lnTo>
                  <a:lnTo>
                    <a:pt x="208" y="151"/>
                  </a:lnTo>
                  <a:lnTo>
                    <a:pt x="208" y="149"/>
                  </a:lnTo>
                  <a:lnTo>
                    <a:pt x="205" y="144"/>
                  </a:lnTo>
                  <a:lnTo>
                    <a:pt x="203" y="142"/>
                  </a:lnTo>
                  <a:lnTo>
                    <a:pt x="201" y="142"/>
                  </a:lnTo>
                  <a:lnTo>
                    <a:pt x="199" y="142"/>
                  </a:lnTo>
                  <a:lnTo>
                    <a:pt x="196" y="140"/>
                  </a:lnTo>
                  <a:lnTo>
                    <a:pt x="196" y="140"/>
                  </a:lnTo>
                  <a:lnTo>
                    <a:pt x="196" y="137"/>
                  </a:lnTo>
                  <a:lnTo>
                    <a:pt x="196" y="135"/>
                  </a:lnTo>
                  <a:lnTo>
                    <a:pt x="196" y="135"/>
                  </a:lnTo>
                  <a:lnTo>
                    <a:pt x="196" y="135"/>
                  </a:lnTo>
                  <a:lnTo>
                    <a:pt x="199" y="133"/>
                  </a:lnTo>
                  <a:lnTo>
                    <a:pt x="199" y="130"/>
                  </a:lnTo>
                  <a:lnTo>
                    <a:pt x="199" y="130"/>
                  </a:lnTo>
                  <a:lnTo>
                    <a:pt x="201" y="130"/>
                  </a:lnTo>
                  <a:lnTo>
                    <a:pt x="201" y="128"/>
                  </a:lnTo>
                  <a:lnTo>
                    <a:pt x="201" y="128"/>
                  </a:lnTo>
                  <a:lnTo>
                    <a:pt x="201" y="126"/>
                  </a:lnTo>
                  <a:lnTo>
                    <a:pt x="201" y="126"/>
                  </a:lnTo>
                  <a:lnTo>
                    <a:pt x="201" y="124"/>
                  </a:lnTo>
                  <a:lnTo>
                    <a:pt x="199" y="119"/>
                  </a:lnTo>
                  <a:lnTo>
                    <a:pt x="189" y="101"/>
                  </a:lnTo>
                  <a:lnTo>
                    <a:pt x="187" y="98"/>
                  </a:lnTo>
                  <a:lnTo>
                    <a:pt x="187" y="96"/>
                  </a:lnTo>
                  <a:lnTo>
                    <a:pt x="187" y="92"/>
                  </a:lnTo>
                  <a:lnTo>
                    <a:pt x="187" y="87"/>
                  </a:lnTo>
                  <a:lnTo>
                    <a:pt x="187" y="87"/>
                  </a:lnTo>
                  <a:lnTo>
                    <a:pt x="187" y="85"/>
                  </a:lnTo>
                  <a:lnTo>
                    <a:pt x="180" y="73"/>
                  </a:lnTo>
                  <a:lnTo>
                    <a:pt x="178" y="71"/>
                  </a:lnTo>
                  <a:lnTo>
                    <a:pt x="178" y="69"/>
                  </a:lnTo>
                  <a:lnTo>
                    <a:pt x="178" y="69"/>
                  </a:lnTo>
                  <a:lnTo>
                    <a:pt x="180" y="62"/>
                  </a:lnTo>
                  <a:lnTo>
                    <a:pt x="180" y="60"/>
                  </a:lnTo>
                  <a:lnTo>
                    <a:pt x="180" y="57"/>
                  </a:lnTo>
                  <a:lnTo>
                    <a:pt x="180" y="55"/>
                  </a:lnTo>
                  <a:lnTo>
                    <a:pt x="180" y="53"/>
                  </a:lnTo>
                  <a:lnTo>
                    <a:pt x="180" y="50"/>
                  </a:lnTo>
                  <a:lnTo>
                    <a:pt x="180" y="46"/>
                  </a:lnTo>
                  <a:lnTo>
                    <a:pt x="176" y="46"/>
                  </a:lnTo>
                  <a:lnTo>
                    <a:pt x="171" y="48"/>
                  </a:lnTo>
                  <a:lnTo>
                    <a:pt x="169" y="50"/>
                  </a:lnTo>
                  <a:lnTo>
                    <a:pt x="169" y="50"/>
                  </a:lnTo>
                  <a:lnTo>
                    <a:pt x="166" y="53"/>
                  </a:lnTo>
                  <a:lnTo>
                    <a:pt x="166" y="55"/>
                  </a:lnTo>
                  <a:lnTo>
                    <a:pt x="164" y="55"/>
                  </a:lnTo>
                  <a:lnTo>
                    <a:pt x="164" y="55"/>
                  </a:lnTo>
                  <a:lnTo>
                    <a:pt x="162" y="53"/>
                  </a:lnTo>
                  <a:lnTo>
                    <a:pt x="160" y="53"/>
                  </a:lnTo>
                  <a:lnTo>
                    <a:pt x="157" y="50"/>
                  </a:lnTo>
                  <a:lnTo>
                    <a:pt x="155" y="50"/>
                  </a:lnTo>
                  <a:lnTo>
                    <a:pt x="155" y="53"/>
                  </a:lnTo>
                  <a:lnTo>
                    <a:pt x="155" y="53"/>
                  </a:lnTo>
                  <a:lnTo>
                    <a:pt x="153" y="55"/>
                  </a:lnTo>
                  <a:lnTo>
                    <a:pt x="150" y="55"/>
                  </a:lnTo>
                  <a:lnTo>
                    <a:pt x="148" y="55"/>
                  </a:lnTo>
                  <a:lnTo>
                    <a:pt x="148" y="55"/>
                  </a:lnTo>
                  <a:lnTo>
                    <a:pt x="130" y="32"/>
                  </a:lnTo>
                  <a:lnTo>
                    <a:pt x="125" y="30"/>
                  </a:lnTo>
                  <a:lnTo>
                    <a:pt x="114" y="25"/>
                  </a:lnTo>
                  <a:lnTo>
                    <a:pt x="112" y="25"/>
                  </a:lnTo>
                  <a:lnTo>
                    <a:pt x="112" y="25"/>
                  </a:lnTo>
                  <a:lnTo>
                    <a:pt x="112" y="25"/>
                  </a:lnTo>
                  <a:lnTo>
                    <a:pt x="109" y="25"/>
                  </a:lnTo>
                  <a:lnTo>
                    <a:pt x="109" y="28"/>
                  </a:lnTo>
                  <a:lnTo>
                    <a:pt x="107" y="28"/>
                  </a:lnTo>
                  <a:lnTo>
                    <a:pt x="107" y="28"/>
                  </a:lnTo>
                  <a:lnTo>
                    <a:pt x="105" y="30"/>
                  </a:lnTo>
                  <a:lnTo>
                    <a:pt x="102" y="28"/>
                  </a:lnTo>
                  <a:lnTo>
                    <a:pt x="89" y="23"/>
                  </a:lnTo>
                  <a:lnTo>
                    <a:pt x="89" y="21"/>
                  </a:lnTo>
                  <a:lnTo>
                    <a:pt x="86" y="21"/>
                  </a:lnTo>
                  <a:lnTo>
                    <a:pt x="86" y="21"/>
                  </a:lnTo>
                  <a:lnTo>
                    <a:pt x="86" y="18"/>
                  </a:lnTo>
                  <a:lnTo>
                    <a:pt x="86" y="18"/>
                  </a:lnTo>
                  <a:lnTo>
                    <a:pt x="86" y="16"/>
                  </a:lnTo>
                  <a:lnTo>
                    <a:pt x="86" y="16"/>
                  </a:lnTo>
                  <a:lnTo>
                    <a:pt x="89" y="16"/>
                  </a:lnTo>
                  <a:lnTo>
                    <a:pt x="89" y="16"/>
                  </a:lnTo>
                  <a:lnTo>
                    <a:pt x="93" y="16"/>
                  </a:lnTo>
                  <a:lnTo>
                    <a:pt x="93" y="16"/>
                  </a:lnTo>
                  <a:lnTo>
                    <a:pt x="96" y="16"/>
                  </a:lnTo>
                  <a:lnTo>
                    <a:pt x="96" y="16"/>
                  </a:lnTo>
                  <a:lnTo>
                    <a:pt x="96" y="16"/>
                  </a:lnTo>
                  <a:lnTo>
                    <a:pt x="96" y="14"/>
                  </a:lnTo>
                  <a:lnTo>
                    <a:pt x="98" y="14"/>
                  </a:lnTo>
                  <a:lnTo>
                    <a:pt x="98" y="12"/>
                  </a:lnTo>
                  <a:lnTo>
                    <a:pt x="98" y="12"/>
                  </a:lnTo>
                  <a:lnTo>
                    <a:pt x="98" y="12"/>
                  </a:lnTo>
                  <a:lnTo>
                    <a:pt x="96" y="9"/>
                  </a:lnTo>
                  <a:lnTo>
                    <a:pt x="96" y="7"/>
                  </a:lnTo>
                  <a:lnTo>
                    <a:pt x="98" y="7"/>
                  </a:lnTo>
                  <a:lnTo>
                    <a:pt x="98" y="5"/>
                  </a:lnTo>
                  <a:lnTo>
                    <a:pt x="98" y="5"/>
                  </a:lnTo>
                  <a:lnTo>
                    <a:pt x="98" y="2"/>
                  </a:lnTo>
                  <a:lnTo>
                    <a:pt x="98" y="2"/>
                  </a:lnTo>
                  <a:lnTo>
                    <a:pt x="98" y="0"/>
                  </a:lnTo>
                  <a:lnTo>
                    <a:pt x="96" y="2"/>
                  </a:lnTo>
                  <a:lnTo>
                    <a:pt x="89" y="5"/>
                  </a:lnTo>
                  <a:lnTo>
                    <a:pt x="86" y="5"/>
                  </a:lnTo>
                  <a:lnTo>
                    <a:pt x="86" y="5"/>
                  </a:lnTo>
                  <a:lnTo>
                    <a:pt x="86" y="7"/>
                  </a:lnTo>
                  <a:lnTo>
                    <a:pt x="84" y="9"/>
                  </a:lnTo>
                  <a:lnTo>
                    <a:pt x="84" y="9"/>
                  </a:lnTo>
                  <a:lnTo>
                    <a:pt x="82" y="9"/>
                  </a:lnTo>
                  <a:lnTo>
                    <a:pt x="82" y="9"/>
                  </a:lnTo>
                  <a:lnTo>
                    <a:pt x="77" y="7"/>
                  </a:lnTo>
                  <a:lnTo>
                    <a:pt x="75" y="5"/>
                  </a:lnTo>
                  <a:lnTo>
                    <a:pt x="73" y="5"/>
                  </a:lnTo>
                  <a:lnTo>
                    <a:pt x="70" y="5"/>
                  </a:lnTo>
                  <a:lnTo>
                    <a:pt x="68" y="5"/>
                  </a:lnTo>
                  <a:lnTo>
                    <a:pt x="66" y="5"/>
                  </a:lnTo>
                  <a:lnTo>
                    <a:pt x="66" y="2"/>
                  </a:lnTo>
                  <a:lnTo>
                    <a:pt x="54" y="21"/>
                  </a:lnTo>
                  <a:lnTo>
                    <a:pt x="52" y="28"/>
                  </a:lnTo>
                  <a:lnTo>
                    <a:pt x="50" y="28"/>
                  </a:lnTo>
                  <a:lnTo>
                    <a:pt x="48" y="28"/>
                  </a:lnTo>
                  <a:lnTo>
                    <a:pt x="48" y="28"/>
                  </a:lnTo>
                  <a:lnTo>
                    <a:pt x="45" y="30"/>
                  </a:lnTo>
                  <a:lnTo>
                    <a:pt x="43" y="30"/>
                  </a:lnTo>
                  <a:lnTo>
                    <a:pt x="43" y="32"/>
                  </a:lnTo>
                  <a:lnTo>
                    <a:pt x="43" y="32"/>
                  </a:lnTo>
                  <a:lnTo>
                    <a:pt x="45" y="32"/>
                  </a:lnTo>
                  <a:lnTo>
                    <a:pt x="45" y="34"/>
                  </a:lnTo>
                  <a:lnTo>
                    <a:pt x="50" y="34"/>
                  </a:lnTo>
                  <a:lnTo>
                    <a:pt x="50" y="37"/>
                  </a:lnTo>
                  <a:lnTo>
                    <a:pt x="50" y="37"/>
                  </a:lnTo>
                  <a:lnTo>
                    <a:pt x="52" y="39"/>
                  </a:lnTo>
                  <a:lnTo>
                    <a:pt x="52" y="41"/>
                  </a:lnTo>
                  <a:lnTo>
                    <a:pt x="50" y="41"/>
                  </a:lnTo>
                  <a:lnTo>
                    <a:pt x="50" y="44"/>
                  </a:lnTo>
                  <a:lnTo>
                    <a:pt x="48" y="44"/>
                  </a:lnTo>
                  <a:lnTo>
                    <a:pt x="48" y="44"/>
                  </a:lnTo>
                  <a:lnTo>
                    <a:pt x="45" y="46"/>
                  </a:lnTo>
                  <a:lnTo>
                    <a:pt x="41" y="50"/>
                  </a:lnTo>
                  <a:lnTo>
                    <a:pt x="38" y="53"/>
                  </a:lnTo>
                  <a:lnTo>
                    <a:pt x="38" y="53"/>
                  </a:lnTo>
                  <a:lnTo>
                    <a:pt x="36" y="53"/>
                  </a:lnTo>
                  <a:lnTo>
                    <a:pt x="36" y="53"/>
                  </a:lnTo>
                  <a:lnTo>
                    <a:pt x="32" y="57"/>
                  </a:lnTo>
                  <a:lnTo>
                    <a:pt x="32" y="57"/>
                  </a:lnTo>
                  <a:lnTo>
                    <a:pt x="32" y="60"/>
                  </a:lnTo>
                  <a:lnTo>
                    <a:pt x="32" y="60"/>
                  </a:lnTo>
                  <a:lnTo>
                    <a:pt x="32" y="60"/>
                  </a:lnTo>
                  <a:lnTo>
                    <a:pt x="34" y="60"/>
                  </a:lnTo>
                  <a:lnTo>
                    <a:pt x="38" y="60"/>
                  </a:lnTo>
                  <a:lnTo>
                    <a:pt x="38" y="60"/>
                  </a:lnTo>
                  <a:lnTo>
                    <a:pt x="38" y="62"/>
                  </a:lnTo>
                  <a:lnTo>
                    <a:pt x="38" y="64"/>
                  </a:lnTo>
                  <a:lnTo>
                    <a:pt x="38" y="69"/>
                  </a:lnTo>
                  <a:lnTo>
                    <a:pt x="38" y="69"/>
                  </a:lnTo>
                  <a:lnTo>
                    <a:pt x="38" y="71"/>
                  </a:lnTo>
                  <a:lnTo>
                    <a:pt x="38" y="71"/>
                  </a:lnTo>
                  <a:lnTo>
                    <a:pt x="41" y="71"/>
                  </a:lnTo>
                  <a:lnTo>
                    <a:pt x="48" y="73"/>
                  </a:lnTo>
                  <a:lnTo>
                    <a:pt x="50" y="76"/>
                  </a:lnTo>
                  <a:lnTo>
                    <a:pt x="50" y="76"/>
                  </a:lnTo>
                  <a:lnTo>
                    <a:pt x="52" y="78"/>
                  </a:lnTo>
                  <a:lnTo>
                    <a:pt x="52" y="80"/>
                  </a:lnTo>
                  <a:lnTo>
                    <a:pt x="52" y="87"/>
                  </a:lnTo>
                  <a:lnTo>
                    <a:pt x="52" y="89"/>
                  </a:lnTo>
                  <a:lnTo>
                    <a:pt x="52" y="92"/>
                  </a:lnTo>
                  <a:lnTo>
                    <a:pt x="52" y="92"/>
                  </a:lnTo>
                  <a:lnTo>
                    <a:pt x="54" y="94"/>
                  </a:lnTo>
                  <a:lnTo>
                    <a:pt x="57" y="94"/>
                  </a:lnTo>
                  <a:lnTo>
                    <a:pt x="59" y="94"/>
                  </a:lnTo>
                  <a:lnTo>
                    <a:pt x="59" y="94"/>
                  </a:lnTo>
                  <a:lnTo>
                    <a:pt x="59" y="92"/>
                  </a:lnTo>
                  <a:lnTo>
                    <a:pt x="61" y="92"/>
                  </a:lnTo>
                  <a:lnTo>
                    <a:pt x="61" y="92"/>
                  </a:lnTo>
                  <a:lnTo>
                    <a:pt x="61" y="89"/>
                  </a:lnTo>
                  <a:lnTo>
                    <a:pt x="64" y="87"/>
                  </a:lnTo>
                  <a:lnTo>
                    <a:pt x="64" y="87"/>
                  </a:lnTo>
                  <a:lnTo>
                    <a:pt x="64" y="87"/>
                  </a:lnTo>
                  <a:lnTo>
                    <a:pt x="66" y="87"/>
                  </a:lnTo>
                  <a:lnTo>
                    <a:pt x="66" y="87"/>
                  </a:lnTo>
                  <a:lnTo>
                    <a:pt x="68" y="89"/>
                  </a:lnTo>
                  <a:lnTo>
                    <a:pt x="68" y="92"/>
                  </a:lnTo>
                  <a:lnTo>
                    <a:pt x="68" y="94"/>
                  </a:lnTo>
                  <a:lnTo>
                    <a:pt x="68" y="94"/>
                  </a:lnTo>
                  <a:lnTo>
                    <a:pt x="66" y="96"/>
                  </a:lnTo>
                  <a:lnTo>
                    <a:pt x="57" y="103"/>
                  </a:lnTo>
                  <a:lnTo>
                    <a:pt x="54" y="103"/>
                  </a:lnTo>
                  <a:lnTo>
                    <a:pt x="54" y="103"/>
                  </a:lnTo>
                  <a:lnTo>
                    <a:pt x="50" y="103"/>
                  </a:lnTo>
                  <a:lnTo>
                    <a:pt x="48" y="103"/>
                  </a:lnTo>
                  <a:lnTo>
                    <a:pt x="48" y="103"/>
                  </a:lnTo>
                  <a:lnTo>
                    <a:pt x="48" y="105"/>
                  </a:lnTo>
                  <a:lnTo>
                    <a:pt x="45" y="105"/>
                  </a:lnTo>
                  <a:lnTo>
                    <a:pt x="45" y="108"/>
                  </a:lnTo>
                  <a:lnTo>
                    <a:pt x="43" y="108"/>
                  </a:lnTo>
                  <a:lnTo>
                    <a:pt x="43" y="108"/>
                  </a:lnTo>
                  <a:lnTo>
                    <a:pt x="41" y="108"/>
                  </a:lnTo>
                  <a:lnTo>
                    <a:pt x="38" y="108"/>
                  </a:lnTo>
                  <a:lnTo>
                    <a:pt x="34" y="105"/>
                  </a:lnTo>
                  <a:lnTo>
                    <a:pt x="32" y="105"/>
                  </a:lnTo>
                  <a:lnTo>
                    <a:pt x="32" y="105"/>
                  </a:lnTo>
                  <a:lnTo>
                    <a:pt x="29" y="105"/>
                  </a:lnTo>
                  <a:lnTo>
                    <a:pt x="29" y="108"/>
                  </a:lnTo>
                  <a:lnTo>
                    <a:pt x="29" y="108"/>
                  </a:lnTo>
                  <a:lnTo>
                    <a:pt x="27" y="117"/>
                  </a:lnTo>
                  <a:lnTo>
                    <a:pt x="27" y="119"/>
                  </a:lnTo>
                  <a:lnTo>
                    <a:pt x="27" y="121"/>
                  </a:lnTo>
                  <a:lnTo>
                    <a:pt x="25" y="121"/>
                  </a:lnTo>
                  <a:lnTo>
                    <a:pt x="25" y="124"/>
                  </a:lnTo>
                  <a:lnTo>
                    <a:pt x="22" y="124"/>
                  </a:lnTo>
                  <a:lnTo>
                    <a:pt x="22" y="124"/>
                  </a:lnTo>
                  <a:lnTo>
                    <a:pt x="16" y="126"/>
                  </a:lnTo>
                  <a:lnTo>
                    <a:pt x="13" y="128"/>
                  </a:lnTo>
                  <a:lnTo>
                    <a:pt x="11" y="130"/>
                  </a:lnTo>
                  <a:lnTo>
                    <a:pt x="6" y="137"/>
                  </a:lnTo>
                  <a:lnTo>
                    <a:pt x="6" y="142"/>
                  </a:lnTo>
                  <a:lnTo>
                    <a:pt x="6" y="144"/>
                  </a:lnTo>
                  <a:lnTo>
                    <a:pt x="6" y="144"/>
                  </a:lnTo>
                  <a:lnTo>
                    <a:pt x="6" y="146"/>
                  </a:lnTo>
                  <a:lnTo>
                    <a:pt x="6" y="146"/>
                  </a:lnTo>
                  <a:lnTo>
                    <a:pt x="9" y="149"/>
                  </a:lnTo>
                  <a:lnTo>
                    <a:pt x="9" y="151"/>
                  </a:lnTo>
                  <a:lnTo>
                    <a:pt x="9" y="156"/>
                  </a:lnTo>
                  <a:lnTo>
                    <a:pt x="9" y="158"/>
                  </a:lnTo>
                  <a:lnTo>
                    <a:pt x="9" y="158"/>
                  </a:lnTo>
                  <a:lnTo>
                    <a:pt x="11" y="160"/>
                  </a:lnTo>
                  <a:lnTo>
                    <a:pt x="11" y="158"/>
                  </a:lnTo>
                  <a:lnTo>
                    <a:pt x="11" y="158"/>
                  </a:lnTo>
                  <a:lnTo>
                    <a:pt x="13" y="156"/>
                  </a:lnTo>
                  <a:lnTo>
                    <a:pt x="13" y="156"/>
                  </a:lnTo>
                  <a:lnTo>
                    <a:pt x="16" y="156"/>
                  </a:lnTo>
                  <a:lnTo>
                    <a:pt x="16" y="156"/>
                  </a:lnTo>
                  <a:lnTo>
                    <a:pt x="18" y="158"/>
                  </a:lnTo>
                  <a:lnTo>
                    <a:pt x="18" y="160"/>
                  </a:lnTo>
                  <a:lnTo>
                    <a:pt x="18" y="162"/>
                  </a:lnTo>
                  <a:lnTo>
                    <a:pt x="18" y="165"/>
                  </a:lnTo>
                  <a:lnTo>
                    <a:pt x="18" y="169"/>
                  </a:lnTo>
                  <a:lnTo>
                    <a:pt x="18" y="169"/>
                  </a:lnTo>
                  <a:lnTo>
                    <a:pt x="18" y="172"/>
                  </a:lnTo>
                  <a:lnTo>
                    <a:pt x="18" y="174"/>
                  </a:lnTo>
                  <a:lnTo>
                    <a:pt x="18" y="174"/>
                  </a:lnTo>
                  <a:lnTo>
                    <a:pt x="16" y="176"/>
                  </a:lnTo>
                  <a:lnTo>
                    <a:pt x="13" y="181"/>
                  </a:lnTo>
                  <a:lnTo>
                    <a:pt x="11" y="185"/>
                  </a:lnTo>
                  <a:lnTo>
                    <a:pt x="11" y="190"/>
                  </a:lnTo>
                  <a:lnTo>
                    <a:pt x="9" y="197"/>
                  </a:lnTo>
                  <a:lnTo>
                    <a:pt x="9" y="199"/>
                  </a:lnTo>
                  <a:lnTo>
                    <a:pt x="11" y="201"/>
                  </a:lnTo>
                  <a:lnTo>
                    <a:pt x="11" y="201"/>
                  </a:lnTo>
                  <a:lnTo>
                    <a:pt x="13" y="204"/>
                  </a:lnTo>
                  <a:lnTo>
                    <a:pt x="13" y="204"/>
                  </a:lnTo>
                  <a:lnTo>
                    <a:pt x="13" y="206"/>
                  </a:lnTo>
                  <a:lnTo>
                    <a:pt x="13" y="206"/>
                  </a:lnTo>
                  <a:lnTo>
                    <a:pt x="13" y="208"/>
                  </a:lnTo>
                  <a:lnTo>
                    <a:pt x="13" y="208"/>
                  </a:lnTo>
                  <a:lnTo>
                    <a:pt x="13" y="210"/>
                  </a:lnTo>
                  <a:lnTo>
                    <a:pt x="11" y="210"/>
                  </a:lnTo>
                  <a:lnTo>
                    <a:pt x="11" y="213"/>
                  </a:lnTo>
                  <a:lnTo>
                    <a:pt x="0" y="220"/>
                  </a:lnTo>
                  <a:lnTo>
                    <a:pt x="9" y="236"/>
                  </a:lnTo>
                  <a:lnTo>
                    <a:pt x="13" y="240"/>
                  </a:lnTo>
                  <a:lnTo>
                    <a:pt x="16" y="240"/>
                  </a:lnTo>
                  <a:lnTo>
                    <a:pt x="18" y="242"/>
                  </a:lnTo>
                  <a:lnTo>
                    <a:pt x="18" y="245"/>
                  </a:lnTo>
                  <a:lnTo>
                    <a:pt x="18" y="245"/>
                  </a:lnTo>
                  <a:lnTo>
                    <a:pt x="18" y="247"/>
                  </a:lnTo>
                  <a:lnTo>
                    <a:pt x="18" y="247"/>
                  </a:lnTo>
                  <a:lnTo>
                    <a:pt x="18" y="247"/>
                  </a:lnTo>
                  <a:lnTo>
                    <a:pt x="16" y="249"/>
                  </a:lnTo>
                  <a:lnTo>
                    <a:pt x="16" y="249"/>
                  </a:lnTo>
                  <a:lnTo>
                    <a:pt x="16" y="252"/>
                  </a:lnTo>
                  <a:lnTo>
                    <a:pt x="11" y="252"/>
                  </a:lnTo>
                  <a:lnTo>
                    <a:pt x="11" y="254"/>
                  </a:lnTo>
                  <a:lnTo>
                    <a:pt x="9" y="254"/>
                  </a:lnTo>
                  <a:lnTo>
                    <a:pt x="9" y="254"/>
                  </a:lnTo>
                  <a:lnTo>
                    <a:pt x="9" y="256"/>
                  </a:lnTo>
                  <a:lnTo>
                    <a:pt x="9" y="258"/>
                  </a:lnTo>
                  <a:lnTo>
                    <a:pt x="9" y="258"/>
                  </a:lnTo>
                  <a:lnTo>
                    <a:pt x="13" y="263"/>
                  </a:lnTo>
                  <a:lnTo>
                    <a:pt x="13" y="265"/>
                  </a:lnTo>
                  <a:lnTo>
                    <a:pt x="16" y="265"/>
                  </a:lnTo>
                  <a:lnTo>
                    <a:pt x="20" y="268"/>
                  </a:lnTo>
                  <a:lnTo>
                    <a:pt x="22" y="270"/>
                  </a:lnTo>
                  <a:lnTo>
                    <a:pt x="27" y="274"/>
                  </a:lnTo>
                  <a:lnTo>
                    <a:pt x="29" y="277"/>
                  </a:lnTo>
                  <a:lnTo>
                    <a:pt x="29" y="277"/>
                  </a:lnTo>
                  <a:lnTo>
                    <a:pt x="29" y="277"/>
                  </a:lnTo>
                  <a:lnTo>
                    <a:pt x="36" y="274"/>
                  </a:lnTo>
                  <a:lnTo>
                    <a:pt x="43" y="272"/>
                  </a:lnTo>
                  <a:lnTo>
                    <a:pt x="43" y="272"/>
                  </a:lnTo>
                  <a:lnTo>
                    <a:pt x="48" y="272"/>
                  </a:lnTo>
                  <a:lnTo>
                    <a:pt x="50" y="272"/>
                  </a:lnTo>
                  <a:lnTo>
                    <a:pt x="50" y="272"/>
                  </a:lnTo>
                  <a:lnTo>
                    <a:pt x="50" y="272"/>
                  </a:lnTo>
                  <a:lnTo>
                    <a:pt x="52" y="272"/>
                  </a:lnTo>
                  <a:lnTo>
                    <a:pt x="52" y="272"/>
                  </a:lnTo>
                  <a:lnTo>
                    <a:pt x="54" y="270"/>
                  </a:lnTo>
                  <a:lnTo>
                    <a:pt x="54" y="268"/>
                  </a:lnTo>
                  <a:lnTo>
                    <a:pt x="54" y="268"/>
                  </a:lnTo>
                  <a:lnTo>
                    <a:pt x="57" y="268"/>
                  </a:lnTo>
                  <a:lnTo>
                    <a:pt x="66" y="274"/>
                  </a:lnTo>
                  <a:lnTo>
                    <a:pt x="68" y="274"/>
                  </a:lnTo>
                  <a:lnTo>
                    <a:pt x="68" y="274"/>
                  </a:lnTo>
                  <a:lnTo>
                    <a:pt x="73" y="277"/>
                  </a:lnTo>
                  <a:lnTo>
                    <a:pt x="73" y="279"/>
                  </a:lnTo>
                  <a:lnTo>
                    <a:pt x="75" y="284"/>
                  </a:lnTo>
                  <a:lnTo>
                    <a:pt x="75" y="290"/>
                  </a:lnTo>
                  <a:lnTo>
                    <a:pt x="75" y="293"/>
                  </a:lnTo>
                  <a:lnTo>
                    <a:pt x="77" y="300"/>
                  </a:lnTo>
                  <a:lnTo>
                    <a:pt x="77" y="300"/>
                  </a:lnTo>
                  <a:lnTo>
                    <a:pt x="80" y="300"/>
                  </a:lnTo>
                  <a:lnTo>
                    <a:pt x="80" y="300"/>
                  </a:lnTo>
                  <a:lnTo>
                    <a:pt x="80" y="300"/>
                  </a:lnTo>
                  <a:lnTo>
                    <a:pt x="80" y="304"/>
                  </a:lnTo>
                  <a:lnTo>
                    <a:pt x="80" y="306"/>
                  </a:lnTo>
                  <a:lnTo>
                    <a:pt x="82" y="311"/>
                  </a:lnTo>
                  <a:lnTo>
                    <a:pt x="82" y="313"/>
                  </a:lnTo>
                  <a:lnTo>
                    <a:pt x="82" y="316"/>
                  </a:lnTo>
                  <a:lnTo>
                    <a:pt x="84" y="318"/>
                  </a:lnTo>
                  <a:lnTo>
                    <a:pt x="86" y="320"/>
                  </a:lnTo>
                  <a:lnTo>
                    <a:pt x="89" y="318"/>
                  </a:lnTo>
                  <a:lnTo>
                    <a:pt x="93" y="320"/>
                  </a:lnTo>
                  <a:lnTo>
                    <a:pt x="105" y="327"/>
                  </a:lnTo>
                  <a:lnTo>
                    <a:pt x="109" y="334"/>
                  </a:lnTo>
                  <a:lnTo>
                    <a:pt x="109" y="334"/>
                  </a:lnTo>
                  <a:lnTo>
                    <a:pt x="109" y="336"/>
                  </a:lnTo>
                  <a:lnTo>
                    <a:pt x="109" y="336"/>
                  </a:lnTo>
                  <a:lnTo>
                    <a:pt x="109" y="336"/>
                  </a:lnTo>
                  <a:lnTo>
                    <a:pt x="112" y="336"/>
                  </a:lnTo>
                  <a:lnTo>
                    <a:pt x="112" y="336"/>
                  </a:lnTo>
                  <a:lnTo>
                    <a:pt x="114" y="338"/>
                  </a:lnTo>
                  <a:lnTo>
                    <a:pt x="116" y="338"/>
                  </a:lnTo>
                  <a:lnTo>
                    <a:pt x="116" y="338"/>
                  </a:lnTo>
                  <a:lnTo>
                    <a:pt x="116" y="341"/>
                  </a:lnTo>
                  <a:lnTo>
                    <a:pt x="116" y="341"/>
                  </a:lnTo>
                  <a:lnTo>
                    <a:pt x="114" y="343"/>
                  </a:lnTo>
                  <a:lnTo>
                    <a:pt x="112" y="348"/>
                  </a:lnTo>
                  <a:lnTo>
                    <a:pt x="114" y="348"/>
                  </a:lnTo>
                  <a:lnTo>
                    <a:pt x="116" y="348"/>
                  </a:lnTo>
                  <a:lnTo>
                    <a:pt x="118" y="348"/>
                  </a:lnTo>
                  <a:lnTo>
                    <a:pt x="118" y="348"/>
                  </a:lnTo>
                  <a:lnTo>
                    <a:pt x="128" y="348"/>
                  </a:lnTo>
                  <a:lnTo>
                    <a:pt x="130" y="348"/>
                  </a:lnTo>
                  <a:lnTo>
                    <a:pt x="130" y="348"/>
                  </a:lnTo>
                  <a:lnTo>
                    <a:pt x="132" y="352"/>
                  </a:lnTo>
                  <a:lnTo>
                    <a:pt x="132" y="354"/>
                  </a:lnTo>
                  <a:lnTo>
                    <a:pt x="134" y="354"/>
                  </a:lnTo>
                  <a:lnTo>
                    <a:pt x="134" y="354"/>
                  </a:lnTo>
                  <a:lnTo>
                    <a:pt x="137" y="350"/>
                  </a:lnTo>
                  <a:lnTo>
                    <a:pt x="144" y="348"/>
                  </a:lnTo>
                  <a:lnTo>
                    <a:pt x="144" y="345"/>
                  </a:lnTo>
                  <a:lnTo>
                    <a:pt x="146" y="345"/>
                  </a:lnTo>
                  <a:lnTo>
                    <a:pt x="148" y="341"/>
                  </a:lnTo>
                  <a:lnTo>
                    <a:pt x="148" y="338"/>
                  </a:lnTo>
                  <a:lnTo>
                    <a:pt x="150" y="336"/>
                  </a:lnTo>
                  <a:lnTo>
                    <a:pt x="150" y="334"/>
                  </a:lnTo>
                  <a:lnTo>
                    <a:pt x="150" y="334"/>
                  </a:lnTo>
                  <a:lnTo>
                    <a:pt x="150" y="332"/>
                  </a:lnTo>
                  <a:lnTo>
                    <a:pt x="150" y="332"/>
                  </a:lnTo>
                  <a:lnTo>
                    <a:pt x="148" y="329"/>
                  </a:lnTo>
                  <a:lnTo>
                    <a:pt x="148" y="329"/>
                  </a:lnTo>
                  <a:lnTo>
                    <a:pt x="150" y="327"/>
                  </a:lnTo>
                  <a:lnTo>
                    <a:pt x="150" y="327"/>
                  </a:lnTo>
                  <a:lnTo>
                    <a:pt x="153" y="327"/>
                  </a:lnTo>
                  <a:lnTo>
                    <a:pt x="153" y="327"/>
                  </a:lnTo>
                  <a:lnTo>
                    <a:pt x="153" y="327"/>
                  </a:lnTo>
                  <a:lnTo>
                    <a:pt x="157" y="332"/>
                  </a:lnTo>
                  <a:lnTo>
                    <a:pt x="157" y="332"/>
                  </a:lnTo>
                  <a:lnTo>
                    <a:pt x="162" y="332"/>
                  </a:lnTo>
                  <a:lnTo>
                    <a:pt x="169" y="332"/>
                  </a:lnTo>
                  <a:lnTo>
                    <a:pt x="171" y="332"/>
                  </a:lnTo>
                  <a:lnTo>
                    <a:pt x="173" y="329"/>
                  </a:lnTo>
                  <a:lnTo>
                    <a:pt x="173" y="329"/>
                  </a:lnTo>
                  <a:lnTo>
                    <a:pt x="173" y="327"/>
                  </a:lnTo>
                  <a:lnTo>
                    <a:pt x="173" y="327"/>
                  </a:lnTo>
                  <a:lnTo>
                    <a:pt x="173" y="327"/>
                  </a:lnTo>
                  <a:lnTo>
                    <a:pt x="173" y="325"/>
                  </a:lnTo>
                  <a:lnTo>
                    <a:pt x="171" y="322"/>
                  </a:lnTo>
                  <a:lnTo>
                    <a:pt x="171" y="320"/>
                  </a:lnTo>
                  <a:lnTo>
                    <a:pt x="171" y="320"/>
                  </a:lnTo>
                  <a:lnTo>
                    <a:pt x="171" y="318"/>
                  </a:lnTo>
                  <a:lnTo>
                    <a:pt x="173" y="318"/>
                  </a:lnTo>
                  <a:lnTo>
                    <a:pt x="180" y="318"/>
                  </a:lnTo>
                  <a:lnTo>
                    <a:pt x="180" y="318"/>
                  </a:lnTo>
                  <a:lnTo>
                    <a:pt x="180" y="316"/>
                  </a:lnTo>
                  <a:lnTo>
                    <a:pt x="180" y="316"/>
                  </a:lnTo>
                  <a:lnTo>
                    <a:pt x="183" y="316"/>
                  </a:lnTo>
                  <a:lnTo>
                    <a:pt x="185" y="311"/>
                  </a:lnTo>
                  <a:lnTo>
                    <a:pt x="185" y="309"/>
                  </a:lnTo>
                  <a:lnTo>
                    <a:pt x="203" y="300"/>
                  </a:lnTo>
                  <a:lnTo>
                    <a:pt x="205" y="300"/>
                  </a:lnTo>
                  <a:lnTo>
                    <a:pt x="205" y="297"/>
                  </a:lnTo>
                  <a:lnTo>
                    <a:pt x="205" y="297"/>
                  </a:lnTo>
                  <a:lnTo>
                    <a:pt x="205" y="295"/>
                  </a:lnTo>
                  <a:lnTo>
                    <a:pt x="205" y="295"/>
                  </a:lnTo>
                  <a:lnTo>
                    <a:pt x="205" y="295"/>
                  </a:lnTo>
                  <a:lnTo>
                    <a:pt x="205" y="293"/>
                  </a:lnTo>
                  <a:lnTo>
                    <a:pt x="210" y="286"/>
                  </a:lnTo>
                  <a:lnTo>
                    <a:pt x="228" y="286"/>
                  </a:lnTo>
                  <a:lnTo>
                    <a:pt x="231" y="286"/>
                  </a:lnTo>
                  <a:lnTo>
                    <a:pt x="231" y="286"/>
                  </a:lnTo>
                  <a:lnTo>
                    <a:pt x="231" y="286"/>
                  </a:lnTo>
                  <a:lnTo>
                    <a:pt x="231" y="286"/>
                  </a:lnTo>
                  <a:lnTo>
                    <a:pt x="233" y="284"/>
                  </a:lnTo>
                  <a:lnTo>
                    <a:pt x="233" y="281"/>
                  </a:lnTo>
                  <a:lnTo>
                    <a:pt x="233" y="281"/>
                  </a:lnTo>
                  <a:lnTo>
                    <a:pt x="235" y="279"/>
                  </a:lnTo>
                  <a:lnTo>
                    <a:pt x="235" y="279"/>
                  </a:lnTo>
                  <a:lnTo>
                    <a:pt x="237" y="281"/>
                  </a:lnTo>
                  <a:lnTo>
                    <a:pt x="240" y="281"/>
                  </a:lnTo>
                  <a:lnTo>
                    <a:pt x="242" y="281"/>
                  </a:lnTo>
                  <a:lnTo>
                    <a:pt x="242" y="281"/>
                  </a:lnTo>
                  <a:lnTo>
                    <a:pt x="249" y="281"/>
                  </a:lnTo>
                  <a:lnTo>
                    <a:pt x="251" y="279"/>
                  </a:lnTo>
                  <a:lnTo>
                    <a:pt x="253" y="277"/>
                  </a:lnTo>
                  <a:lnTo>
                    <a:pt x="256" y="277"/>
                  </a:lnTo>
                  <a:lnTo>
                    <a:pt x="256" y="277"/>
                  </a:lnTo>
                  <a:lnTo>
                    <a:pt x="260" y="277"/>
                  </a:lnTo>
                  <a:lnTo>
                    <a:pt x="260" y="277"/>
                  </a:lnTo>
                  <a:lnTo>
                    <a:pt x="263" y="277"/>
                  </a:lnTo>
                  <a:lnTo>
                    <a:pt x="263" y="277"/>
                  </a:lnTo>
                  <a:lnTo>
                    <a:pt x="263" y="274"/>
                  </a:lnTo>
                  <a:lnTo>
                    <a:pt x="263" y="274"/>
                  </a:lnTo>
                  <a:lnTo>
                    <a:pt x="265" y="270"/>
                  </a:lnTo>
                  <a:lnTo>
                    <a:pt x="265" y="270"/>
                  </a:lnTo>
                  <a:lnTo>
                    <a:pt x="267" y="268"/>
                  </a:lnTo>
                  <a:lnTo>
                    <a:pt x="269" y="265"/>
                  </a:lnTo>
                  <a:lnTo>
                    <a:pt x="269" y="263"/>
                  </a:lnTo>
                  <a:lnTo>
                    <a:pt x="269" y="263"/>
                  </a:lnTo>
                  <a:lnTo>
                    <a:pt x="269" y="261"/>
                  </a:lnTo>
                  <a:lnTo>
                    <a:pt x="269" y="261"/>
                  </a:lnTo>
                  <a:lnTo>
                    <a:pt x="269" y="258"/>
                  </a:lnTo>
                  <a:lnTo>
                    <a:pt x="267" y="258"/>
                  </a:lnTo>
                  <a:lnTo>
                    <a:pt x="267" y="256"/>
                  </a:lnTo>
                  <a:lnTo>
                    <a:pt x="267" y="256"/>
                  </a:lnTo>
                  <a:lnTo>
                    <a:pt x="269" y="254"/>
                  </a:lnTo>
                  <a:lnTo>
                    <a:pt x="269" y="252"/>
                  </a:lnTo>
                  <a:lnTo>
                    <a:pt x="269" y="247"/>
                  </a:lnTo>
                  <a:lnTo>
                    <a:pt x="272" y="245"/>
                  </a:lnTo>
                  <a:lnTo>
                    <a:pt x="272" y="245"/>
                  </a:lnTo>
                  <a:lnTo>
                    <a:pt x="274" y="245"/>
                  </a:lnTo>
                  <a:lnTo>
                    <a:pt x="274" y="245"/>
                  </a:lnTo>
                  <a:lnTo>
                    <a:pt x="276" y="245"/>
                  </a:lnTo>
                  <a:lnTo>
                    <a:pt x="276" y="245"/>
                  </a:lnTo>
                  <a:lnTo>
                    <a:pt x="279" y="245"/>
                  </a:lnTo>
                  <a:lnTo>
                    <a:pt x="281" y="242"/>
                  </a:lnTo>
                  <a:lnTo>
                    <a:pt x="281" y="242"/>
                  </a:lnTo>
                  <a:lnTo>
                    <a:pt x="281" y="240"/>
                  </a:lnTo>
                  <a:lnTo>
                    <a:pt x="283" y="236"/>
                  </a:lnTo>
                  <a:lnTo>
                    <a:pt x="283" y="233"/>
                  </a:lnTo>
                  <a:lnTo>
                    <a:pt x="283" y="233"/>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198" name="Freeform 7"/>
            <p:cNvSpPr>
              <a:spLocks noEditPoints="1"/>
            </p:cNvSpPr>
            <p:nvPr>
              <p:custDataLst>
                <p:tags r:id="rId10"/>
              </p:custDataLst>
            </p:nvPr>
          </p:nvSpPr>
          <p:spPr bwMode="auto">
            <a:xfrm>
              <a:off x="7427914" y="2060575"/>
              <a:ext cx="879475" cy="1012825"/>
            </a:xfrm>
            <a:custGeom>
              <a:avLst/>
              <a:gdLst>
                <a:gd name="T0" fmla="*/ 87 w 554"/>
                <a:gd name="T1" fmla="*/ 540 h 638"/>
                <a:gd name="T2" fmla="*/ 35 w 554"/>
                <a:gd name="T3" fmla="*/ 407 h 638"/>
                <a:gd name="T4" fmla="*/ 128 w 554"/>
                <a:gd name="T5" fmla="*/ 606 h 638"/>
                <a:gd name="T6" fmla="*/ 140 w 554"/>
                <a:gd name="T7" fmla="*/ 478 h 638"/>
                <a:gd name="T8" fmla="*/ 112 w 554"/>
                <a:gd name="T9" fmla="*/ 478 h 638"/>
                <a:gd name="T10" fmla="*/ 117 w 554"/>
                <a:gd name="T11" fmla="*/ 492 h 638"/>
                <a:gd name="T12" fmla="*/ 151 w 554"/>
                <a:gd name="T13" fmla="*/ 505 h 638"/>
                <a:gd name="T14" fmla="*/ 538 w 554"/>
                <a:gd name="T15" fmla="*/ 206 h 638"/>
                <a:gd name="T16" fmla="*/ 520 w 554"/>
                <a:gd name="T17" fmla="*/ 213 h 638"/>
                <a:gd name="T18" fmla="*/ 494 w 554"/>
                <a:gd name="T19" fmla="*/ 211 h 638"/>
                <a:gd name="T20" fmla="*/ 424 w 554"/>
                <a:gd name="T21" fmla="*/ 179 h 638"/>
                <a:gd name="T22" fmla="*/ 408 w 554"/>
                <a:gd name="T23" fmla="*/ 144 h 638"/>
                <a:gd name="T24" fmla="*/ 421 w 554"/>
                <a:gd name="T25" fmla="*/ 119 h 638"/>
                <a:gd name="T26" fmla="*/ 412 w 554"/>
                <a:gd name="T27" fmla="*/ 103 h 638"/>
                <a:gd name="T28" fmla="*/ 398 w 554"/>
                <a:gd name="T29" fmla="*/ 94 h 638"/>
                <a:gd name="T30" fmla="*/ 364 w 554"/>
                <a:gd name="T31" fmla="*/ 78 h 638"/>
                <a:gd name="T32" fmla="*/ 343 w 554"/>
                <a:gd name="T33" fmla="*/ 80 h 638"/>
                <a:gd name="T34" fmla="*/ 314 w 554"/>
                <a:gd name="T35" fmla="*/ 101 h 638"/>
                <a:gd name="T36" fmla="*/ 275 w 554"/>
                <a:gd name="T37" fmla="*/ 110 h 638"/>
                <a:gd name="T38" fmla="*/ 270 w 554"/>
                <a:gd name="T39" fmla="*/ 101 h 638"/>
                <a:gd name="T40" fmla="*/ 247 w 554"/>
                <a:gd name="T41" fmla="*/ 115 h 638"/>
                <a:gd name="T42" fmla="*/ 195 w 554"/>
                <a:gd name="T43" fmla="*/ 99 h 638"/>
                <a:gd name="T44" fmla="*/ 163 w 554"/>
                <a:gd name="T45" fmla="*/ 76 h 638"/>
                <a:gd name="T46" fmla="*/ 108 w 554"/>
                <a:gd name="T47" fmla="*/ 51 h 638"/>
                <a:gd name="T48" fmla="*/ 62 w 554"/>
                <a:gd name="T49" fmla="*/ 19 h 638"/>
                <a:gd name="T50" fmla="*/ 32 w 554"/>
                <a:gd name="T51" fmla="*/ 3 h 638"/>
                <a:gd name="T52" fmla="*/ 3 w 554"/>
                <a:gd name="T53" fmla="*/ 32 h 638"/>
                <a:gd name="T54" fmla="*/ 35 w 554"/>
                <a:gd name="T55" fmla="*/ 73 h 638"/>
                <a:gd name="T56" fmla="*/ 46 w 554"/>
                <a:gd name="T57" fmla="*/ 83 h 638"/>
                <a:gd name="T58" fmla="*/ 60 w 554"/>
                <a:gd name="T59" fmla="*/ 94 h 638"/>
                <a:gd name="T60" fmla="*/ 71 w 554"/>
                <a:gd name="T61" fmla="*/ 108 h 638"/>
                <a:gd name="T62" fmla="*/ 74 w 554"/>
                <a:gd name="T63" fmla="*/ 126 h 638"/>
                <a:gd name="T64" fmla="*/ 156 w 554"/>
                <a:gd name="T65" fmla="*/ 313 h 638"/>
                <a:gd name="T66" fmla="*/ 170 w 554"/>
                <a:gd name="T67" fmla="*/ 441 h 638"/>
                <a:gd name="T68" fmla="*/ 225 w 554"/>
                <a:gd name="T69" fmla="*/ 457 h 638"/>
                <a:gd name="T70" fmla="*/ 289 w 554"/>
                <a:gd name="T71" fmla="*/ 526 h 638"/>
                <a:gd name="T72" fmla="*/ 307 w 554"/>
                <a:gd name="T73" fmla="*/ 581 h 638"/>
                <a:gd name="T74" fmla="*/ 311 w 554"/>
                <a:gd name="T75" fmla="*/ 601 h 638"/>
                <a:gd name="T76" fmla="*/ 355 w 554"/>
                <a:gd name="T77" fmla="*/ 592 h 638"/>
                <a:gd name="T78" fmla="*/ 396 w 554"/>
                <a:gd name="T79" fmla="*/ 579 h 638"/>
                <a:gd name="T80" fmla="*/ 394 w 554"/>
                <a:gd name="T81" fmla="*/ 551 h 638"/>
                <a:gd name="T82" fmla="*/ 412 w 554"/>
                <a:gd name="T83" fmla="*/ 542 h 638"/>
                <a:gd name="T84" fmla="*/ 428 w 554"/>
                <a:gd name="T85" fmla="*/ 524 h 638"/>
                <a:gd name="T86" fmla="*/ 440 w 554"/>
                <a:gd name="T87" fmla="*/ 499 h 638"/>
                <a:gd name="T88" fmla="*/ 433 w 554"/>
                <a:gd name="T89" fmla="*/ 473 h 638"/>
                <a:gd name="T90" fmla="*/ 469 w 554"/>
                <a:gd name="T91" fmla="*/ 455 h 638"/>
                <a:gd name="T92" fmla="*/ 474 w 554"/>
                <a:gd name="T93" fmla="*/ 421 h 638"/>
                <a:gd name="T94" fmla="*/ 467 w 554"/>
                <a:gd name="T95" fmla="*/ 407 h 638"/>
                <a:gd name="T96" fmla="*/ 472 w 554"/>
                <a:gd name="T97" fmla="*/ 373 h 638"/>
                <a:gd name="T98" fmla="*/ 494 w 554"/>
                <a:gd name="T99" fmla="*/ 355 h 638"/>
                <a:gd name="T100" fmla="*/ 524 w 554"/>
                <a:gd name="T101" fmla="*/ 341 h 638"/>
                <a:gd name="T102" fmla="*/ 515 w 554"/>
                <a:gd name="T103" fmla="*/ 341 h 638"/>
                <a:gd name="T104" fmla="*/ 494 w 554"/>
                <a:gd name="T105" fmla="*/ 318 h 638"/>
                <a:gd name="T106" fmla="*/ 492 w 554"/>
                <a:gd name="T107" fmla="*/ 300 h 638"/>
                <a:gd name="T108" fmla="*/ 501 w 554"/>
                <a:gd name="T109" fmla="*/ 281 h 638"/>
                <a:gd name="T110" fmla="*/ 520 w 554"/>
                <a:gd name="T111" fmla="*/ 238 h 638"/>
                <a:gd name="T112" fmla="*/ 542 w 554"/>
                <a:gd name="T113" fmla="*/ 217 h 638"/>
                <a:gd name="T114" fmla="*/ 295 w 554"/>
                <a:gd name="T115" fmla="*/ 631 h 638"/>
                <a:gd name="T116" fmla="*/ 295 w 554"/>
                <a:gd name="T117" fmla="*/ 631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4" h="638">
                  <a:moveTo>
                    <a:pt x="85" y="537"/>
                  </a:moveTo>
                  <a:lnTo>
                    <a:pt x="85" y="535"/>
                  </a:lnTo>
                  <a:lnTo>
                    <a:pt x="83" y="533"/>
                  </a:lnTo>
                  <a:lnTo>
                    <a:pt x="83" y="533"/>
                  </a:lnTo>
                  <a:lnTo>
                    <a:pt x="80" y="535"/>
                  </a:lnTo>
                  <a:lnTo>
                    <a:pt x="78" y="537"/>
                  </a:lnTo>
                  <a:lnTo>
                    <a:pt x="76" y="540"/>
                  </a:lnTo>
                  <a:lnTo>
                    <a:pt x="76" y="542"/>
                  </a:lnTo>
                  <a:lnTo>
                    <a:pt x="78" y="542"/>
                  </a:lnTo>
                  <a:lnTo>
                    <a:pt x="80" y="544"/>
                  </a:lnTo>
                  <a:lnTo>
                    <a:pt x="83" y="544"/>
                  </a:lnTo>
                  <a:lnTo>
                    <a:pt x="85" y="542"/>
                  </a:lnTo>
                  <a:lnTo>
                    <a:pt x="87" y="540"/>
                  </a:lnTo>
                  <a:lnTo>
                    <a:pt x="87" y="540"/>
                  </a:lnTo>
                  <a:lnTo>
                    <a:pt x="85" y="537"/>
                  </a:lnTo>
                  <a:lnTo>
                    <a:pt x="85" y="537"/>
                  </a:lnTo>
                  <a:close/>
                  <a:moveTo>
                    <a:pt x="35" y="407"/>
                  </a:moveTo>
                  <a:lnTo>
                    <a:pt x="32" y="405"/>
                  </a:lnTo>
                  <a:lnTo>
                    <a:pt x="32" y="405"/>
                  </a:lnTo>
                  <a:lnTo>
                    <a:pt x="30" y="403"/>
                  </a:lnTo>
                  <a:lnTo>
                    <a:pt x="26" y="405"/>
                  </a:lnTo>
                  <a:lnTo>
                    <a:pt x="21" y="416"/>
                  </a:lnTo>
                  <a:lnTo>
                    <a:pt x="26" y="421"/>
                  </a:lnTo>
                  <a:lnTo>
                    <a:pt x="30" y="421"/>
                  </a:lnTo>
                  <a:lnTo>
                    <a:pt x="32" y="416"/>
                  </a:lnTo>
                  <a:lnTo>
                    <a:pt x="37" y="412"/>
                  </a:lnTo>
                  <a:lnTo>
                    <a:pt x="35" y="407"/>
                  </a:lnTo>
                  <a:lnTo>
                    <a:pt x="35" y="407"/>
                  </a:lnTo>
                  <a:close/>
                  <a:moveTo>
                    <a:pt x="48" y="297"/>
                  </a:moveTo>
                  <a:lnTo>
                    <a:pt x="46" y="300"/>
                  </a:lnTo>
                  <a:lnTo>
                    <a:pt x="46" y="300"/>
                  </a:lnTo>
                  <a:lnTo>
                    <a:pt x="44" y="302"/>
                  </a:lnTo>
                  <a:lnTo>
                    <a:pt x="48" y="304"/>
                  </a:lnTo>
                  <a:lnTo>
                    <a:pt x="48" y="302"/>
                  </a:lnTo>
                  <a:lnTo>
                    <a:pt x="48" y="300"/>
                  </a:lnTo>
                  <a:lnTo>
                    <a:pt x="48" y="300"/>
                  </a:lnTo>
                  <a:lnTo>
                    <a:pt x="48" y="297"/>
                  </a:lnTo>
                  <a:close/>
                  <a:moveTo>
                    <a:pt x="128" y="608"/>
                  </a:moveTo>
                  <a:lnTo>
                    <a:pt x="126" y="613"/>
                  </a:lnTo>
                  <a:lnTo>
                    <a:pt x="131" y="613"/>
                  </a:lnTo>
                  <a:lnTo>
                    <a:pt x="131" y="608"/>
                  </a:lnTo>
                  <a:lnTo>
                    <a:pt x="128" y="606"/>
                  </a:lnTo>
                  <a:lnTo>
                    <a:pt x="128" y="608"/>
                  </a:lnTo>
                  <a:close/>
                  <a:moveTo>
                    <a:pt x="156" y="469"/>
                  </a:moveTo>
                  <a:lnTo>
                    <a:pt x="158" y="467"/>
                  </a:lnTo>
                  <a:lnTo>
                    <a:pt x="156" y="464"/>
                  </a:lnTo>
                  <a:lnTo>
                    <a:pt x="156" y="462"/>
                  </a:lnTo>
                  <a:lnTo>
                    <a:pt x="154" y="460"/>
                  </a:lnTo>
                  <a:lnTo>
                    <a:pt x="151" y="460"/>
                  </a:lnTo>
                  <a:lnTo>
                    <a:pt x="149" y="460"/>
                  </a:lnTo>
                  <a:lnTo>
                    <a:pt x="147" y="464"/>
                  </a:lnTo>
                  <a:lnTo>
                    <a:pt x="145" y="471"/>
                  </a:lnTo>
                  <a:lnTo>
                    <a:pt x="145" y="473"/>
                  </a:lnTo>
                  <a:lnTo>
                    <a:pt x="142" y="473"/>
                  </a:lnTo>
                  <a:lnTo>
                    <a:pt x="140" y="476"/>
                  </a:lnTo>
                  <a:lnTo>
                    <a:pt x="140" y="478"/>
                  </a:lnTo>
                  <a:lnTo>
                    <a:pt x="138" y="478"/>
                  </a:lnTo>
                  <a:lnTo>
                    <a:pt x="135" y="478"/>
                  </a:lnTo>
                  <a:lnTo>
                    <a:pt x="133" y="476"/>
                  </a:lnTo>
                  <a:lnTo>
                    <a:pt x="133" y="473"/>
                  </a:lnTo>
                  <a:lnTo>
                    <a:pt x="126" y="473"/>
                  </a:lnTo>
                  <a:lnTo>
                    <a:pt x="122" y="473"/>
                  </a:lnTo>
                  <a:lnTo>
                    <a:pt x="122" y="476"/>
                  </a:lnTo>
                  <a:lnTo>
                    <a:pt x="119" y="476"/>
                  </a:lnTo>
                  <a:lnTo>
                    <a:pt x="119" y="478"/>
                  </a:lnTo>
                  <a:lnTo>
                    <a:pt x="122" y="478"/>
                  </a:lnTo>
                  <a:lnTo>
                    <a:pt x="122" y="478"/>
                  </a:lnTo>
                  <a:lnTo>
                    <a:pt x="122" y="478"/>
                  </a:lnTo>
                  <a:lnTo>
                    <a:pt x="117" y="478"/>
                  </a:lnTo>
                  <a:lnTo>
                    <a:pt x="112" y="478"/>
                  </a:lnTo>
                  <a:lnTo>
                    <a:pt x="110" y="478"/>
                  </a:lnTo>
                  <a:lnTo>
                    <a:pt x="106" y="476"/>
                  </a:lnTo>
                  <a:lnTo>
                    <a:pt x="103" y="476"/>
                  </a:lnTo>
                  <a:lnTo>
                    <a:pt x="99" y="476"/>
                  </a:lnTo>
                  <a:lnTo>
                    <a:pt x="94" y="476"/>
                  </a:lnTo>
                  <a:lnTo>
                    <a:pt x="90" y="480"/>
                  </a:lnTo>
                  <a:lnTo>
                    <a:pt x="87" y="485"/>
                  </a:lnTo>
                  <a:lnTo>
                    <a:pt x="87" y="492"/>
                  </a:lnTo>
                  <a:lnTo>
                    <a:pt x="92" y="496"/>
                  </a:lnTo>
                  <a:lnTo>
                    <a:pt x="96" y="499"/>
                  </a:lnTo>
                  <a:lnTo>
                    <a:pt x="112" y="499"/>
                  </a:lnTo>
                  <a:lnTo>
                    <a:pt x="115" y="499"/>
                  </a:lnTo>
                  <a:lnTo>
                    <a:pt x="115" y="496"/>
                  </a:lnTo>
                  <a:lnTo>
                    <a:pt x="117" y="492"/>
                  </a:lnTo>
                  <a:lnTo>
                    <a:pt x="122" y="496"/>
                  </a:lnTo>
                  <a:lnTo>
                    <a:pt x="128" y="492"/>
                  </a:lnTo>
                  <a:lnTo>
                    <a:pt x="131" y="496"/>
                  </a:lnTo>
                  <a:lnTo>
                    <a:pt x="133" y="489"/>
                  </a:lnTo>
                  <a:lnTo>
                    <a:pt x="135" y="489"/>
                  </a:lnTo>
                  <a:lnTo>
                    <a:pt x="138" y="492"/>
                  </a:lnTo>
                  <a:lnTo>
                    <a:pt x="142" y="494"/>
                  </a:lnTo>
                  <a:lnTo>
                    <a:pt x="142" y="494"/>
                  </a:lnTo>
                  <a:lnTo>
                    <a:pt x="145" y="501"/>
                  </a:lnTo>
                  <a:lnTo>
                    <a:pt x="145" y="501"/>
                  </a:lnTo>
                  <a:lnTo>
                    <a:pt x="147" y="503"/>
                  </a:lnTo>
                  <a:lnTo>
                    <a:pt x="149" y="503"/>
                  </a:lnTo>
                  <a:lnTo>
                    <a:pt x="151" y="503"/>
                  </a:lnTo>
                  <a:lnTo>
                    <a:pt x="151" y="505"/>
                  </a:lnTo>
                  <a:lnTo>
                    <a:pt x="156" y="501"/>
                  </a:lnTo>
                  <a:lnTo>
                    <a:pt x="154" y="496"/>
                  </a:lnTo>
                  <a:lnTo>
                    <a:pt x="151" y="492"/>
                  </a:lnTo>
                  <a:lnTo>
                    <a:pt x="147" y="489"/>
                  </a:lnTo>
                  <a:lnTo>
                    <a:pt x="149" y="489"/>
                  </a:lnTo>
                  <a:lnTo>
                    <a:pt x="154" y="487"/>
                  </a:lnTo>
                  <a:lnTo>
                    <a:pt x="156" y="483"/>
                  </a:lnTo>
                  <a:lnTo>
                    <a:pt x="156" y="478"/>
                  </a:lnTo>
                  <a:lnTo>
                    <a:pt x="156" y="476"/>
                  </a:lnTo>
                  <a:lnTo>
                    <a:pt x="156" y="471"/>
                  </a:lnTo>
                  <a:lnTo>
                    <a:pt x="156" y="469"/>
                  </a:lnTo>
                  <a:close/>
                  <a:moveTo>
                    <a:pt x="542" y="208"/>
                  </a:moveTo>
                  <a:lnTo>
                    <a:pt x="540" y="206"/>
                  </a:lnTo>
                  <a:lnTo>
                    <a:pt x="538" y="206"/>
                  </a:lnTo>
                  <a:lnTo>
                    <a:pt x="538" y="206"/>
                  </a:lnTo>
                  <a:lnTo>
                    <a:pt x="536" y="206"/>
                  </a:lnTo>
                  <a:lnTo>
                    <a:pt x="536" y="206"/>
                  </a:lnTo>
                  <a:lnTo>
                    <a:pt x="533" y="206"/>
                  </a:lnTo>
                  <a:lnTo>
                    <a:pt x="531" y="208"/>
                  </a:lnTo>
                  <a:lnTo>
                    <a:pt x="531" y="208"/>
                  </a:lnTo>
                  <a:lnTo>
                    <a:pt x="531" y="208"/>
                  </a:lnTo>
                  <a:lnTo>
                    <a:pt x="526" y="208"/>
                  </a:lnTo>
                  <a:lnTo>
                    <a:pt x="524" y="208"/>
                  </a:lnTo>
                  <a:lnTo>
                    <a:pt x="524" y="208"/>
                  </a:lnTo>
                  <a:lnTo>
                    <a:pt x="522" y="208"/>
                  </a:lnTo>
                  <a:lnTo>
                    <a:pt x="522" y="208"/>
                  </a:lnTo>
                  <a:lnTo>
                    <a:pt x="520" y="213"/>
                  </a:lnTo>
                  <a:lnTo>
                    <a:pt x="520" y="213"/>
                  </a:lnTo>
                  <a:lnTo>
                    <a:pt x="520" y="213"/>
                  </a:lnTo>
                  <a:lnTo>
                    <a:pt x="517" y="213"/>
                  </a:lnTo>
                  <a:lnTo>
                    <a:pt x="517" y="213"/>
                  </a:lnTo>
                  <a:lnTo>
                    <a:pt x="515" y="213"/>
                  </a:lnTo>
                  <a:lnTo>
                    <a:pt x="515" y="213"/>
                  </a:lnTo>
                  <a:lnTo>
                    <a:pt x="513" y="211"/>
                  </a:lnTo>
                  <a:lnTo>
                    <a:pt x="510" y="208"/>
                  </a:lnTo>
                  <a:lnTo>
                    <a:pt x="508" y="208"/>
                  </a:lnTo>
                  <a:lnTo>
                    <a:pt x="506" y="208"/>
                  </a:lnTo>
                  <a:lnTo>
                    <a:pt x="506" y="208"/>
                  </a:lnTo>
                  <a:lnTo>
                    <a:pt x="504" y="208"/>
                  </a:lnTo>
                  <a:lnTo>
                    <a:pt x="501" y="208"/>
                  </a:lnTo>
                  <a:lnTo>
                    <a:pt x="497" y="211"/>
                  </a:lnTo>
                  <a:lnTo>
                    <a:pt x="494" y="211"/>
                  </a:lnTo>
                  <a:lnTo>
                    <a:pt x="474" y="204"/>
                  </a:lnTo>
                  <a:lnTo>
                    <a:pt x="469" y="201"/>
                  </a:lnTo>
                  <a:lnTo>
                    <a:pt x="467" y="199"/>
                  </a:lnTo>
                  <a:lnTo>
                    <a:pt x="462" y="197"/>
                  </a:lnTo>
                  <a:lnTo>
                    <a:pt x="456" y="192"/>
                  </a:lnTo>
                  <a:lnTo>
                    <a:pt x="453" y="192"/>
                  </a:lnTo>
                  <a:lnTo>
                    <a:pt x="444" y="192"/>
                  </a:lnTo>
                  <a:lnTo>
                    <a:pt x="442" y="190"/>
                  </a:lnTo>
                  <a:lnTo>
                    <a:pt x="442" y="190"/>
                  </a:lnTo>
                  <a:lnTo>
                    <a:pt x="440" y="190"/>
                  </a:lnTo>
                  <a:lnTo>
                    <a:pt x="437" y="188"/>
                  </a:lnTo>
                  <a:lnTo>
                    <a:pt x="435" y="185"/>
                  </a:lnTo>
                  <a:lnTo>
                    <a:pt x="435" y="183"/>
                  </a:lnTo>
                  <a:lnTo>
                    <a:pt x="424" y="179"/>
                  </a:lnTo>
                  <a:lnTo>
                    <a:pt x="421" y="176"/>
                  </a:lnTo>
                  <a:lnTo>
                    <a:pt x="419" y="174"/>
                  </a:lnTo>
                  <a:lnTo>
                    <a:pt x="419" y="163"/>
                  </a:lnTo>
                  <a:lnTo>
                    <a:pt x="419" y="163"/>
                  </a:lnTo>
                  <a:lnTo>
                    <a:pt x="417" y="160"/>
                  </a:lnTo>
                  <a:lnTo>
                    <a:pt x="417" y="160"/>
                  </a:lnTo>
                  <a:lnTo>
                    <a:pt x="414" y="158"/>
                  </a:lnTo>
                  <a:lnTo>
                    <a:pt x="414" y="158"/>
                  </a:lnTo>
                  <a:lnTo>
                    <a:pt x="414" y="156"/>
                  </a:lnTo>
                  <a:lnTo>
                    <a:pt x="414" y="151"/>
                  </a:lnTo>
                  <a:lnTo>
                    <a:pt x="414" y="151"/>
                  </a:lnTo>
                  <a:lnTo>
                    <a:pt x="414" y="149"/>
                  </a:lnTo>
                  <a:lnTo>
                    <a:pt x="410" y="147"/>
                  </a:lnTo>
                  <a:lnTo>
                    <a:pt x="408" y="144"/>
                  </a:lnTo>
                  <a:lnTo>
                    <a:pt x="408" y="142"/>
                  </a:lnTo>
                  <a:lnTo>
                    <a:pt x="408" y="142"/>
                  </a:lnTo>
                  <a:lnTo>
                    <a:pt x="408" y="140"/>
                  </a:lnTo>
                  <a:lnTo>
                    <a:pt x="408" y="137"/>
                  </a:lnTo>
                  <a:lnTo>
                    <a:pt x="408" y="135"/>
                  </a:lnTo>
                  <a:lnTo>
                    <a:pt x="408" y="135"/>
                  </a:lnTo>
                  <a:lnTo>
                    <a:pt x="410" y="133"/>
                  </a:lnTo>
                  <a:lnTo>
                    <a:pt x="412" y="133"/>
                  </a:lnTo>
                  <a:lnTo>
                    <a:pt x="414" y="133"/>
                  </a:lnTo>
                  <a:lnTo>
                    <a:pt x="414" y="133"/>
                  </a:lnTo>
                  <a:lnTo>
                    <a:pt x="417" y="128"/>
                  </a:lnTo>
                  <a:lnTo>
                    <a:pt x="417" y="128"/>
                  </a:lnTo>
                  <a:lnTo>
                    <a:pt x="419" y="124"/>
                  </a:lnTo>
                  <a:lnTo>
                    <a:pt x="421" y="119"/>
                  </a:lnTo>
                  <a:lnTo>
                    <a:pt x="421" y="119"/>
                  </a:lnTo>
                  <a:lnTo>
                    <a:pt x="424" y="117"/>
                  </a:lnTo>
                  <a:lnTo>
                    <a:pt x="424" y="112"/>
                  </a:lnTo>
                  <a:lnTo>
                    <a:pt x="426" y="110"/>
                  </a:lnTo>
                  <a:lnTo>
                    <a:pt x="426" y="108"/>
                  </a:lnTo>
                  <a:lnTo>
                    <a:pt x="428" y="105"/>
                  </a:lnTo>
                  <a:lnTo>
                    <a:pt x="428" y="103"/>
                  </a:lnTo>
                  <a:lnTo>
                    <a:pt x="426" y="103"/>
                  </a:lnTo>
                  <a:lnTo>
                    <a:pt x="426" y="103"/>
                  </a:lnTo>
                  <a:lnTo>
                    <a:pt x="426" y="103"/>
                  </a:lnTo>
                  <a:lnTo>
                    <a:pt x="424" y="103"/>
                  </a:lnTo>
                  <a:lnTo>
                    <a:pt x="421" y="103"/>
                  </a:lnTo>
                  <a:lnTo>
                    <a:pt x="417" y="103"/>
                  </a:lnTo>
                  <a:lnTo>
                    <a:pt x="412" y="103"/>
                  </a:lnTo>
                  <a:lnTo>
                    <a:pt x="408" y="105"/>
                  </a:lnTo>
                  <a:lnTo>
                    <a:pt x="405" y="105"/>
                  </a:lnTo>
                  <a:lnTo>
                    <a:pt x="403" y="105"/>
                  </a:lnTo>
                  <a:lnTo>
                    <a:pt x="398" y="105"/>
                  </a:lnTo>
                  <a:lnTo>
                    <a:pt x="396" y="103"/>
                  </a:lnTo>
                  <a:lnTo>
                    <a:pt x="394" y="103"/>
                  </a:lnTo>
                  <a:lnTo>
                    <a:pt x="394" y="103"/>
                  </a:lnTo>
                  <a:lnTo>
                    <a:pt x="394" y="101"/>
                  </a:lnTo>
                  <a:lnTo>
                    <a:pt x="396" y="101"/>
                  </a:lnTo>
                  <a:lnTo>
                    <a:pt x="398" y="99"/>
                  </a:lnTo>
                  <a:lnTo>
                    <a:pt x="398" y="96"/>
                  </a:lnTo>
                  <a:lnTo>
                    <a:pt x="398" y="96"/>
                  </a:lnTo>
                  <a:lnTo>
                    <a:pt x="398" y="94"/>
                  </a:lnTo>
                  <a:lnTo>
                    <a:pt x="398" y="94"/>
                  </a:lnTo>
                  <a:lnTo>
                    <a:pt x="394" y="92"/>
                  </a:lnTo>
                  <a:lnTo>
                    <a:pt x="392" y="89"/>
                  </a:lnTo>
                  <a:lnTo>
                    <a:pt x="392" y="89"/>
                  </a:lnTo>
                  <a:lnTo>
                    <a:pt x="389" y="92"/>
                  </a:lnTo>
                  <a:lnTo>
                    <a:pt x="389" y="92"/>
                  </a:lnTo>
                  <a:lnTo>
                    <a:pt x="389" y="92"/>
                  </a:lnTo>
                  <a:lnTo>
                    <a:pt x="387" y="94"/>
                  </a:lnTo>
                  <a:lnTo>
                    <a:pt x="387" y="94"/>
                  </a:lnTo>
                  <a:lnTo>
                    <a:pt x="380" y="94"/>
                  </a:lnTo>
                  <a:lnTo>
                    <a:pt x="375" y="92"/>
                  </a:lnTo>
                  <a:lnTo>
                    <a:pt x="373" y="89"/>
                  </a:lnTo>
                  <a:lnTo>
                    <a:pt x="366" y="83"/>
                  </a:lnTo>
                  <a:lnTo>
                    <a:pt x="364" y="80"/>
                  </a:lnTo>
                  <a:lnTo>
                    <a:pt x="364" y="78"/>
                  </a:lnTo>
                  <a:lnTo>
                    <a:pt x="362" y="76"/>
                  </a:lnTo>
                  <a:lnTo>
                    <a:pt x="362" y="76"/>
                  </a:lnTo>
                  <a:lnTo>
                    <a:pt x="359" y="73"/>
                  </a:lnTo>
                  <a:lnTo>
                    <a:pt x="357" y="73"/>
                  </a:lnTo>
                  <a:lnTo>
                    <a:pt x="355" y="73"/>
                  </a:lnTo>
                  <a:lnTo>
                    <a:pt x="355" y="73"/>
                  </a:lnTo>
                  <a:lnTo>
                    <a:pt x="353" y="73"/>
                  </a:lnTo>
                  <a:lnTo>
                    <a:pt x="353" y="73"/>
                  </a:lnTo>
                  <a:lnTo>
                    <a:pt x="353" y="76"/>
                  </a:lnTo>
                  <a:lnTo>
                    <a:pt x="350" y="78"/>
                  </a:lnTo>
                  <a:lnTo>
                    <a:pt x="350" y="80"/>
                  </a:lnTo>
                  <a:lnTo>
                    <a:pt x="348" y="80"/>
                  </a:lnTo>
                  <a:lnTo>
                    <a:pt x="348" y="80"/>
                  </a:lnTo>
                  <a:lnTo>
                    <a:pt x="343" y="80"/>
                  </a:lnTo>
                  <a:lnTo>
                    <a:pt x="341" y="80"/>
                  </a:lnTo>
                  <a:lnTo>
                    <a:pt x="341" y="83"/>
                  </a:lnTo>
                  <a:lnTo>
                    <a:pt x="341" y="83"/>
                  </a:lnTo>
                  <a:lnTo>
                    <a:pt x="341" y="83"/>
                  </a:lnTo>
                  <a:lnTo>
                    <a:pt x="339" y="85"/>
                  </a:lnTo>
                  <a:lnTo>
                    <a:pt x="332" y="92"/>
                  </a:lnTo>
                  <a:lnTo>
                    <a:pt x="330" y="92"/>
                  </a:lnTo>
                  <a:lnTo>
                    <a:pt x="314" y="94"/>
                  </a:lnTo>
                  <a:lnTo>
                    <a:pt x="314" y="96"/>
                  </a:lnTo>
                  <a:lnTo>
                    <a:pt x="314" y="96"/>
                  </a:lnTo>
                  <a:lnTo>
                    <a:pt x="314" y="96"/>
                  </a:lnTo>
                  <a:lnTo>
                    <a:pt x="314" y="99"/>
                  </a:lnTo>
                  <a:lnTo>
                    <a:pt x="314" y="99"/>
                  </a:lnTo>
                  <a:lnTo>
                    <a:pt x="314" y="101"/>
                  </a:lnTo>
                  <a:lnTo>
                    <a:pt x="314" y="101"/>
                  </a:lnTo>
                  <a:lnTo>
                    <a:pt x="316" y="101"/>
                  </a:lnTo>
                  <a:lnTo>
                    <a:pt x="316" y="103"/>
                  </a:lnTo>
                  <a:lnTo>
                    <a:pt x="323" y="105"/>
                  </a:lnTo>
                  <a:lnTo>
                    <a:pt x="325" y="105"/>
                  </a:lnTo>
                  <a:lnTo>
                    <a:pt x="325" y="105"/>
                  </a:lnTo>
                  <a:lnTo>
                    <a:pt x="325" y="108"/>
                  </a:lnTo>
                  <a:lnTo>
                    <a:pt x="325" y="108"/>
                  </a:lnTo>
                  <a:lnTo>
                    <a:pt x="323" y="110"/>
                  </a:lnTo>
                  <a:lnTo>
                    <a:pt x="321" y="110"/>
                  </a:lnTo>
                  <a:lnTo>
                    <a:pt x="316" y="110"/>
                  </a:lnTo>
                  <a:lnTo>
                    <a:pt x="314" y="110"/>
                  </a:lnTo>
                  <a:lnTo>
                    <a:pt x="282" y="115"/>
                  </a:lnTo>
                  <a:lnTo>
                    <a:pt x="275" y="110"/>
                  </a:lnTo>
                  <a:lnTo>
                    <a:pt x="273" y="110"/>
                  </a:lnTo>
                  <a:lnTo>
                    <a:pt x="273" y="108"/>
                  </a:lnTo>
                  <a:lnTo>
                    <a:pt x="273" y="108"/>
                  </a:lnTo>
                  <a:lnTo>
                    <a:pt x="275" y="105"/>
                  </a:lnTo>
                  <a:lnTo>
                    <a:pt x="275" y="105"/>
                  </a:lnTo>
                  <a:lnTo>
                    <a:pt x="275" y="103"/>
                  </a:lnTo>
                  <a:lnTo>
                    <a:pt x="277" y="101"/>
                  </a:lnTo>
                  <a:lnTo>
                    <a:pt x="275" y="101"/>
                  </a:lnTo>
                  <a:lnTo>
                    <a:pt x="275" y="101"/>
                  </a:lnTo>
                  <a:lnTo>
                    <a:pt x="273" y="101"/>
                  </a:lnTo>
                  <a:lnTo>
                    <a:pt x="273" y="99"/>
                  </a:lnTo>
                  <a:lnTo>
                    <a:pt x="270" y="101"/>
                  </a:lnTo>
                  <a:lnTo>
                    <a:pt x="270" y="101"/>
                  </a:lnTo>
                  <a:lnTo>
                    <a:pt x="270" y="101"/>
                  </a:lnTo>
                  <a:lnTo>
                    <a:pt x="270" y="103"/>
                  </a:lnTo>
                  <a:lnTo>
                    <a:pt x="270" y="103"/>
                  </a:lnTo>
                  <a:lnTo>
                    <a:pt x="270" y="103"/>
                  </a:lnTo>
                  <a:lnTo>
                    <a:pt x="270" y="105"/>
                  </a:lnTo>
                  <a:lnTo>
                    <a:pt x="268" y="105"/>
                  </a:lnTo>
                  <a:lnTo>
                    <a:pt x="266" y="108"/>
                  </a:lnTo>
                  <a:lnTo>
                    <a:pt x="266" y="110"/>
                  </a:lnTo>
                  <a:lnTo>
                    <a:pt x="257" y="121"/>
                  </a:lnTo>
                  <a:lnTo>
                    <a:pt x="257" y="121"/>
                  </a:lnTo>
                  <a:lnTo>
                    <a:pt x="254" y="121"/>
                  </a:lnTo>
                  <a:lnTo>
                    <a:pt x="252" y="119"/>
                  </a:lnTo>
                  <a:lnTo>
                    <a:pt x="250" y="117"/>
                  </a:lnTo>
                  <a:lnTo>
                    <a:pt x="247" y="115"/>
                  </a:lnTo>
                  <a:lnTo>
                    <a:pt x="247" y="115"/>
                  </a:lnTo>
                  <a:lnTo>
                    <a:pt x="243" y="112"/>
                  </a:lnTo>
                  <a:lnTo>
                    <a:pt x="243" y="112"/>
                  </a:lnTo>
                  <a:lnTo>
                    <a:pt x="241" y="112"/>
                  </a:lnTo>
                  <a:lnTo>
                    <a:pt x="241" y="110"/>
                  </a:lnTo>
                  <a:lnTo>
                    <a:pt x="238" y="110"/>
                  </a:lnTo>
                  <a:lnTo>
                    <a:pt x="231" y="105"/>
                  </a:lnTo>
                  <a:lnTo>
                    <a:pt x="218" y="96"/>
                  </a:lnTo>
                  <a:lnTo>
                    <a:pt x="213" y="94"/>
                  </a:lnTo>
                  <a:lnTo>
                    <a:pt x="199" y="94"/>
                  </a:lnTo>
                  <a:lnTo>
                    <a:pt x="199" y="94"/>
                  </a:lnTo>
                  <a:lnTo>
                    <a:pt x="197" y="96"/>
                  </a:lnTo>
                  <a:lnTo>
                    <a:pt x="197" y="96"/>
                  </a:lnTo>
                  <a:lnTo>
                    <a:pt x="197" y="96"/>
                  </a:lnTo>
                  <a:lnTo>
                    <a:pt x="195" y="99"/>
                  </a:lnTo>
                  <a:lnTo>
                    <a:pt x="195" y="101"/>
                  </a:lnTo>
                  <a:lnTo>
                    <a:pt x="193" y="103"/>
                  </a:lnTo>
                  <a:lnTo>
                    <a:pt x="193" y="103"/>
                  </a:lnTo>
                  <a:lnTo>
                    <a:pt x="186" y="105"/>
                  </a:lnTo>
                  <a:lnTo>
                    <a:pt x="183" y="103"/>
                  </a:lnTo>
                  <a:lnTo>
                    <a:pt x="174" y="96"/>
                  </a:lnTo>
                  <a:lnTo>
                    <a:pt x="172" y="94"/>
                  </a:lnTo>
                  <a:lnTo>
                    <a:pt x="165" y="87"/>
                  </a:lnTo>
                  <a:lnTo>
                    <a:pt x="165" y="85"/>
                  </a:lnTo>
                  <a:lnTo>
                    <a:pt x="165" y="85"/>
                  </a:lnTo>
                  <a:lnTo>
                    <a:pt x="165" y="85"/>
                  </a:lnTo>
                  <a:lnTo>
                    <a:pt x="165" y="83"/>
                  </a:lnTo>
                  <a:lnTo>
                    <a:pt x="165" y="78"/>
                  </a:lnTo>
                  <a:lnTo>
                    <a:pt x="163" y="76"/>
                  </a:lnTo>
                  <a:lnTo>
                    <a:pt x="151" y="73"/>
                  </a:lnTo>
                  <a:lnTo>
                    <a:pt x="149" y="73"/>
                  </a:lnTo>
                  <a:lnTo>
                    <a:pt x="149" y="71"/>
                  </a:lnTo>
                  <a:lnTo>
                    <a:pt x="142" y="64"/>
                  </a:lnTo>
                  <a:lnTo>
                    <a:pt x="140" y="62"/>
                  </a:lnTo>
                  <a:lnTo>
                    <a:pt x="138" y="62"/>
                  </a:lnTo>
                  <a:lnTo>
                    <a:pt x="126" y="60"/>
                  </a:lnTo>
                  <a:lnTo>
                    <a:pt x="126" y="60"/>
                  </a:lnTo>
                  <a:lnTo>
                    <a:pt x="119" y="62"/>
                  </a:lnTo>
                  <a:lnTo>
                    <a:pt x="117" y="62"/>
                  </a:lnTo>
                  <a:lnTo>
                    <a:pt x="112" y="60"/>
                  </a:lnTo>
                  <a:lnTo>
                    <a:pt x="110" y="55"/>
                  </a:lnTo>
                  <a:lnTo>
                    <a:pt x="110" y="55"/>
                  </a:lnTo>
                  <a:lnTo>
                    <a:pt x="108" y="51"/>
                  </a:lnTo>
                  <a:lnTo>
                    <a:pt x="108" y="48"/>
                  </a:lnTo>
                  <a:lnTo>
                    <a:pt x="106" y="48"/>
                  </a:lnTo>
                  <a:lnTo>
                    <a:pt x="106" y="48"/>
                  </a:lnTo>
                  <a:lnTo>
                    <a:pt x="101" y="46"/>
                  </a:lnTo>
                  <a:lnTo>
                    <a:pt x="92" y="39"/>
                  </a:lnTo>
                  <a:lnTo>
                    <a:pt x="83" y="39"/>
                  </a:lnTo>
                  <a:lnTo>
                    <a:pt x="80" y="39"/>
                  </a:lnTo>
                  <a:lnTo>
                    <a:pt x="78" y="37"/>
                  </a:lnTo>
                  <a:lnTo>
                    <a:pt x="78" y="35"/>
                  </a:lnTo>
                  <a:lnTo>
                    <a:pt x="76" y="35"/>
                  </a:lnTo>
                  <a:lnTo>
                    <a:pt x="64" y="23"/>
                  </a:lnTo>
                  <a:lnTo>
                    <a:pt x="62" y="21"/>
                  </a:lnTo>
                  <a:lnTo>
                    <a:pt x="62" y="21"/>
                  </a:lnTo>
                  <a:lnTo>
                    <a:pt x="62" y="19"/>
                  </a:lnTo>
                  <a:lnTo>
                    <a:pt x="64" y="19"/>
                  </a:lnTo>
                  <a:lnTo>
                    <a:pt x="67" y="19"/>
                  </a:lnTo>
                  <a:lnTo>
                    <a:pt x="67" y="16"/>
                  </a:lnTo>
                  <a:lnTo>
                    <a:pt x="67" y="16"/>
                  </a:lnTo>
                  <a:lnTo>
                    <a:pt x="67" y="14"/>
                  </a:lnTo>
                  <a:lnTo>
                    <a:pt x="64" y="12"/>
                  </a:lnTo>
                  <a:lnTo>
                    <a:pt x="64" y="12"/>
                  </a:lnTo>
                  <a:lnTo>
                    <a:pt x="53" y="5"/>
                  </a:lnTo>
                  <a:lnTo>
                    <a:pt x="44" y="3"/>
                  </a:lnTo>
                  <a:lnTo>
                    <a:pt x="39" y="0"/>
                  </a:lnTo>
                  <a:lnTo>
                    <a:pt x="37" y="0"/>
                  </a:lnTo>
                  <a:lnTo>
                    <a:pt x="35" y="3"/>
                  </a:lnTo>
                  <a:lnTo>
                    <a:pt x="35" y="3"/>
                  </a:lnTo>
                  <a:lnTo>
                    <a:pt x="32" y="3"/>
                  </a:lnTo>
                  <a:lnTo>
                    <a:pt x="28" y="7"/>
                  </a:lnTo>
                  <a:lnTo>
                    <a:pt x="26" y="12"/>
                  </a:lnTo>
                  <a:lnTo>
                    <a:pt x="21" y="19"/>
                  </a:lnTo>
                  <a:lnTo>
                    <a:pt x="16" y="23"/>
                  </a:lnTo>
                  <a:lnTo>
                    <a:pt x="16" y="23"/>
                  </a:lnTo>
                  <a:lnTo>
                    <a:pt x="16" y="25"/>
                  </a:lnTo>
                  <a:lnTo>
                    <a:pt x="14" y="28"/>
                  </a:lnTo>
                  <a:lnTo>
                    <a:pt x="14" y="28"/>
                  </a:lnTo>
                  <a:lnTo>
                    <a:pt x="14" y="28"/>
                  </a:lnTo>
                  <a:lnTo>
                    <a:pt x="12" y="30"/>
                  </a:lnTo>
                  <a:lnTo>
                    <a:pt x="7" y="32"/>
                  </a:lnTo>
                  <a:lnTo>
                    <a:pt x="5" y="32"/>
                  </a:lnTo>
                  <a:lnTo>
                    <a:pt x="3" y="32"/>
                  </a:lnTo>
                  <a:lnTo>
                    <a:pt x="3" y="32"/>
                  </a:lnTo>
                  <a:lnTo>
                    <a:pt x="3" y="35"/>
                  </a:lnTo>
                  <a:lnTo>
                    <a:pt x="0" y="35"/>
                  </a:lnTo>
                  <a:lnTo>
                    <a:pt x="0" y="35"/>
                  </a:lnTo>
                  <a:lnTo>
                    <a:pt x="3" y="37"/>
                  </a:lnTo>
                  <a:lnTo>
                    <a:pt x="7" y="46"/>
                  </a:lnTo>
                  <a:lnTo>
                    <a:pt x="14" y="53"/>
                  </a:lnTo>
                  <a:lnTo>
                    <a:pt x="32" y="64"/>
                  </a:lnTo>
                  <a:lnTo>
                    <a:pt x="35" y="67"/>
                  </a:lnTo>
                  <a:lnTo>
                    <a:pt x="35" y="67"/>
                  </a:lnTo>
                  <a:lnTo>
                    <a:pt x="35" y="69"/>
                  </a:lnTo>
                  <a:lnTo>
                    <a:pt x="35" y="69"/>
                  </a:lnTo>
                  <a:lnTo>
                    <a:pt x="35" y="71"/>
                  </a:lnTo>
                  <a:lnTo>
                    <a:pt x="35" y="71"/>
                  </a:lnTo>
                  <a:lnTo>
                    <a:pt x="35" y="73"/>
                  </a:lnTo>
                  <a:lnTo>
                    <a:pt x="35" y="73"/>
                  </a:lnTo>
                  <a:lnTo>
                    <a:pt x="37" y="80"/>
                  </a:lnTo>
                  <a:lnTo>
                    <a:pt x="37" y="80"/>
                  </a:lnTo>
                  <a:lnTo>
                    <a:pt x="37" y="83"/>
                  </a:lnTo>
                  <a:lnTo>
                    <a:pt x="37" y="85"/>
                  </a:lnTo>
                  <a:lnTo>
                    <a:pt x="37" y="87"/>
                  </a:lnTo>
                  <a:lnTo>
                    <a:pt x="37" y="87"/>
                  </a:lnTo>
                  <a:lnTo>
                    <a:pt x="39" y="87"/>
                  </a:lnTo>
                  <a:lnTo>
                    <a:pt x="39" y="87"/>
                  </a:lnTo>
                  <a:lnTo>
                    <a:pt x="39" y="85"/>
                  </a:lnTo>
                  <a:lnTo>
                    <a:pt x="42" y="83"/>
                  </a:lnTo>
                  <a:lnTo>
                    <a:pt x="42" y="83"/>
                  </a:lnTo>
                  <a:lnTo>
                    <a:pt x="44" y="83"/>
                  </a:lnTo>
                  <a:lnTo>
                    <a:pt x="46" y="83"/>
                  </a:lnTo>
                  <a:lnTo>
                    <a:pt x="46" y="85"/>
                  </a:lnTo>
                  <a:lnTo>
                    <a:pt x="46" y="85"/>
                  </a:lnTo>
                  <a:lnTo>
                    <a:pt x="46" y="87"/>
                  </a:lnTo>
                  <a:lnTo>
                    <a:pt x="46" y="89"/>
                  </a:lnTo>
                  <a:lnTo>
                    <a:pt x="44" y="89"/>
                  </a:lnTo>
                  <a:lnTo>
                    <a:pt x="44" y="92"/>
                  </a:lnTo>
                  <a:lnTo>
                    <a:pt x="46" y="92"/>
                  </a:lnTo>
                  <a:lnTo>
                    <a:pt x="46" y="92"/>
                  </a:lnTo>
                  <a:lnTo>
                    <a:pt x="48" y="94"/>
                  </a:lnTo>
                  <a:lnTo>
                    <a:pt x="48" y="94"/>
                  </a:lnTo>
                  <a:lnTo>
                    <a:pt x="53" y="92"/>
                  </a:lnTo>
                  <a:lnTo>
                    <a:pt x="55" y="92"/>
                  </a:lnTo>
                  <a:lnTo>
                    <a:pt x="58" y="94"/>
                  </a:lnTo>
                  <a:lnTo>
                    <a:pt x="60" y="94"/>
                  </a:lnTo>
                  <a:lnTo>
                    <a:pt x="60" y="94"/>
                  </a:lnTo>
                  <a:lnTo>
                    <a:pt x="62" y="96"/>
                  </a:lnTo>
                  <a:lnTo>
                    <a:pt x="62" y="96"/>
                  </a:lnTo>
                  <a:lnTo>
                    <a:pt x="62" y="99"/>
                  </a:lnTo>
                  <a:lnTo>
                    <a:pt x="62" y="99"/>
                  </a:lnTo>
                  <a:lnTo>
                    <a:pt x="62" y="101"/>
                  </a:lnTo>
                  <a:lnTo>
                    <a:pt x="62" y="103"/>
                  </a:lnTo>
                  <a:lnTo>
                    <a:pt x="62" y="105"/>
                  </a:lnTo>
                  <a:lnTo>
                    <a:pt x="64" y="105"/>
                  </a:lnTo>
                  <a:lnTo>
                    <a:pt x="64" y="108"/>
                  </a:lnTo>
                  <a:lnTo>
                    <a:pt x="67" y="108"/>
                  </a:lnTo>
                  <a:lnTo>
                    <a:pt x="69" y="105"/>
                  </a:lnTo>
                  <a:lnTo>
                    <a:pt x="69" y="105"/>
                  </a:lnTo>
                  <a:lnTo>
                    <a:pt x="71" y="108"/>
                  </a:lnTo>
                  <a:lnTo>
                    <a:pt x="76" y="110"/>
                  </a:lnTo>
                  <a:lnTo>
                    <a:pt x="76" y="112"/>
                  </a:lnTo>
                  <a:lnTo>
                    <a:pt x="78" y="112"/>
                  </a:lnTo>
                  <a:lnTo>
                    <a:pt x="78" y="115"/>
                  </a:lnTo>
                  <a:lnTo>
                    <a:pt x="78" y="115"/>
                  </a:lnTo>
                  <a:lnTo>
                    <a:pt x="76" y="117"/>
                  </a:lnTo>
                  <a:lnTo>
                    <a:pt x="76" y="119"/>
                  </a:lnTo>
                  <a:lnTo>
                    <a:pt x="74" y="121"/>
                  </a:lnTo>
                  <a:lnTo>
                    <a:pt x="74" y="121"/>
                  </a:lnTo>
                  <a:lnTo>
                    <a:pt x="71" y="124"/>
                  </a:lnTo>
                  <a:lnTo>
                    <a:pt x="71" y="126"/>
                  </a:lnTo>
                  <a:lnTo>
                    <a:pt x="71" y="126"/>
                  </a:lnTo>
                  <a:lnTo>
                    <a:pt x="71" y="126"/>
                  </a:lnTo>
                  <a:lnTo>
                    <a:pt x="74" y="126"/>
                  </a:lnTo>
                  <a:lnTo>
                    <a:pt x="80" y="131"/>
                  </a:lnTo>
                  <a:lnTo>
                    <a:pt x="85" y="133"/>
                  </a:lnTo>
                  <a:lnTo>
                    <a:pt x="87" y="135"/>
                  </a:lnTo>
                  <a:lnTo>
                    <a:pt x="94" y="147"/>
                  </a:lnTo>
                  <a:lnTo>
                    <a:pt x="103" y="153"/>
                  </a:lnTo>
                  <a:lnTo>
                    <a:pt x="110" y="163"/>
                  </a:lnTo>
                  <a:lnTo>
                    <a:pt x="117" y="183"/>
                  </a:lnTo>
                  <a:lnTo>
                    <a:pt x="122" y="195"/>
                  </a:lnTo>
                  <a:lnTo>
                    <a:pt x="126" y="263"/>
                  </a:lnTo>
                  <a:lnTo>
                    <a:pt x="131" y="284"/>
                  </a:lnTo>
                  <a:lnTo>
                    <a:pt x="133" y="288"/>
                  </a:lnTo>
                  <a:lnTo>
                    <a:pt x="140" y="293"/>
                  </a:lnTo>
                  <a:lnTo>
                    <a:pt x="142" y="295"/>
                  </a:lnTo>
                  <a:lnTo>
                    <a:pt x="156" y="313"/>
                  </a:lnTo>
                  <a:lnTo>
                    <a:pt x="172" y="348"/>
                  </a:lnTo>
                  <a:lnTo>
                    <a:pt x="174" y="355"/>
                  </a:lnTo>
                  <a:lnTo>
                    <a:pt x="177" y="359"/>
                  </a:lnTo>
                  <a:lnTo>
                    <a:pt x="177" y="371"/>
                  </a:lnTo>
                  <a:lnTo>
                    <a:pt x="177" y="377"/>
                  </a:lnTo>
                  <a:lnTo>
                    <a:pt x="179" y="382"/>
                  </a:lnTo>
                  <a:lnTo>
                    <a:pt x="177" y="387"/>
                  </a:lnTo>
                  <a:lnTo>
                    <a:pt x="177" y="391"/>
                  </a:lnTo>
                  <a:lnTo>
                    <a:pt x="177" y="398"/>
                  </a:lnTo>
                  <a:lnTo>
                    <a:pt x="177" y="400"/>
                  </a:lnTo>
                  <a:lnTo>
                    <a:pt x="172" y="416"/>
                  </a:lnTo>
                  <a:lnTo>
                    <a:pt x="170" y="423"/>
                  </a:lnTo>
                  <a:lnTo>
                    <a:pt x="165" y="428"/>
                  </a:lnTo>
                  <a:lnTo>
                    <a:pt x="170" y="441"/>
                  </a:lnTo>
                  <a:lnTo>
                    <a:pt x="174" y="444"/>
                  </a:lnTo>
                  <a:lnTo>
                    <a:pt x="179" y="441"/>
                  </a:lnTo>
                  <a:lnTo>
                    <a:pt x="179" y="441"/>
                  </a:lnTo>
                  <a:lnTo>
                    <a:pt x="177" y="439"/>
                  </a:lnTo>
                  <a:lnTo>
                    <a:pt x="186" y="435"/>
                  </a:lnTo>
                  <a:lnTo>
                    <a:pt x="197" y="435"/>
                  </a:lnTo>
                  <a:lnTo>
                    <a:pt x="206" y="439"/>
                  </a:lnTo>
                  <a:lnTo>
                    <a:pt x="222" y="444"/>
                  </a:lnTo>
                  <a:lnTo>
                    <a:pt x="225" y="446"/>
                  </a:lnTo>
                  <a:lnTo>
                    <a:pt x="227" y="451"/>
                  </a:lnTo>
                  <a:lnTo>
                    <a:pt x="227" y="453"/>
                  </a:lnTo>
                  <a:lnTo>
                    <a:pt x="227" y="455"/>
                  </a:lnTo>
                  <a:lnTo>
                    <a:pt x="225" y="457"/>
                  </a:lnTo>
                  <a:lnTo>
                    <a:pt x="225" y="457"/>
                  </a:lnTo>
                  <a:lnTo>
                    <a:pt x="225" y="464"/>
                  </a:lnTo>
                  <a:lnTo>
                    <a:pt x="225" y="471"/>
                  </a:lnTo>
                  <a:lnTo>
                    <a:pt x="222" y="476"/>
                  </a:lnTo>
                  <a:lnTo>
                    <a:pt x="218" y="478"/>
                  </a:lnTo>
                  <a:lnTo>
                    <a:pt x="250" y="489"/>
                  </a:lnTo>
                  <a:lnTo>
                    <a:pt x="261" y="496"/>
                  </a:lnTo>
                  <a:lnTo>
                    <a:pt x="268" y="503"/>
                  </a:lnTo>
                  <a:lnTo>
                    <a:pt x="268" y="503"/>
                  </a:lnTo>
                  <a:lnTo>
                    <a:pt x="270" y="505"/>
                  </a:lnTo>
                  <a:lnTo>
                    <a:pt x="273" y="510"/>
                  </a:lnTo>
                  <a:lnTo>
                    <a:pt x="273" y="515"/>
                  </a:lnTo>
                  <a:lnTo>
                    <a:pt x="275" y="517"/>
                  </a:lnTo>
                  <a:lnTo>
                    <a:pt x="284" y="524"/>
                  </a:lnTo>
                  <a:lnTo>
                    <a:pt x="289" y="526"/>
                  </a:lnTo>
                  <a:lnTo>
                    <a:pt x="289" y="533"/>
                  </a:lnTo>
                  <a:lnTo>
                    <a:pt x="293" y="535"/>
                  </a:lnTo>
                  <a:lnTo>
                    <a:pt x="295" y="537"/>
                  </a:lnTo>
                  <a:lnTo>
                    <a:pt x="298" y="544"/>
                  </a:lnTo>
                  <a:lnTo>
                    <a:pt x="300" y="547"/>
                  </a:lnTo>
                  <a:lnTo>
                    <a:pt x="300" y="547"/>
                  </a:lnTo>
                  <a:lnTo>
                    <a:pt x="302" y="547"/>
                  </a:lnTo>
                  <a:lnTo>
                    <a:pt x="305" y="547"/>
                  </a:lnTo>
                  <a:lnTo>
                    <a:pt x="307" y="551"/>
                  </a:lnTo>
                  <a:lnTo>
                    <a:pt x="311" y="558"/>
                  </a:lnTo>
                  <a:lnTo>
                    <a:pt x="311" y="563"/>
                  </a:lnTo>
                  <a:lnTo>
                    <a:pt x="311" y="569"/>
                  </a:lnTo>
                  <a:lnTo>
                    <a:pt x="309" y="576"/>
                  </a:lnTo>
                  <a:lnTo>
                    <a:pt x="307" y="581"/>
                  </a:lnTo>
                  <a:lnTo>
                    <a:pt x="302" y="581"/>
                  </a:lnTo>
                  <a:lnTo>
                    <a:pt x="295" y="579"/>
                  </a:lnTo>
                  <a:lnTo>
                    <a:pt x="293" y="581"/>
                  </a:lnTo>
                  <a:lnTo>
                    <a:pt x="291" y="583"/>
                  </a:lnTo>
                  <a:lnTo>
                    <a:pt x="291" y="588"/>
                  </a:lnTo>
                  <a:lnTo>
                    <a:pt x="293" y="590"/>
                  </a:lnTo>
                  <a:lnTo>
                    <a:pt x="295" y="595"/>
                  </a:lnTo>
                  <a:lnTo>
                    <a:pt x="300" y="597"/>
                  </a:lnTo>
                  <a:lnTo>
                    <a:pt x="302" y="599"/>
                  </a:lnTo>
                  <a:lnTo>
                    <a:pt x="305" y="601"/>
                  </a:lnTo>
                  <a:lnTo>
                    <a:pt x="305" y="601"/>
                  </a:lnTo>
                  <a:lnTo>
                    <a:pt x="307" y="601"/>
                  </a:lnTo>
                  <a:lnTo>
                    <a:pt x="309" y="601"/>
                  </a:lnTo>
                  <a:lnTo>
                    <a:pt x="311" y="601"/>
                  </a:lnTo>
                  <a:lnTo>
                    <a:pt x="311" y="597"/>
                  </a:lnTo>
                  <a:lnTo>
                    <a:pt x="314" y="592"/>
                  </a:lnTo>
                  <a:lnTo>
                    <a:pt x="316" y="588"/>
                  </a:lnTo>
                  <a:lnTo>
                    <a:pt x="316" y="585"/>
                  </a:lnTo>
                  <a:lnTo>
                    <a:pt x="321" y="585"/>
                  </a:lnTo>
                  <a:lnTo>
                    <a:pt x="323" y="585"/>
                  </a:lnTo>
                  <a:lnTo>
                    <a:pt x="325" y="585"/>
                  </a:lnTo>
                  <a:lnTo>
                    <a:pt x="341" y="592"/>
                  </a:lnTo>
                  <a:lnTo>
                    <a:pt x="348" y="592"/>
                  </a:lnTo>
                  <a:lnTo>
                    <a:pt x="346" y="590"/>
                  </a:lnTo>
                  <a:lnTo>
                    <a:pt x="348" y="590"/>
                  </a:lnTo>
                  <a:lnTo>
                    <a:pt x="350" y="590"/>
                  </a:lnTo>
                  <a:lnTo>
                    <a:pt x="353" y="590"/>
                  </a:lnTo>
                  <a:lnTo>
                    <a:pt x="355" y="592"/>
                  </a:lnTo>
                  <a:lnTo>
                    <a:pt x="355" y="595"/>
                  </a:lnTo>
                  <a:lnTo>
                    <a:pt x="359" y="595"/>
                  </a:lnTo>
                  <a:lnTo>
                    <a:pt x="366" y="599"/>
                  </a:lnTo>
                  <a:lnTo>
                    <a:pt x="366" y="599"/>
                  </a:lnTo>
                  <a:lnTo>
                    <a:pt x="371" y="588"/>
                  </a:lnTo>
                  <a:lnTo>
                    <a:pt x="371" y="585"/>
                  </a:lnTo>
                  <a:lnTo>
                    <a:pt x="371" y="585"/>
                  </a:lnTo>
                  <a:lnTo>
                    <a:pt x="373" y="583"/>
                  </a:lnTo>
                  <a:lnTo>
                    <a:pt x="375" y="583"/>
                  </a:lnTo>
                  <a:lnTo>
                    <a:pt x="375" y="583"/>
                  </a:lnTo>
                  <a:lnTo>
                    <a:pt x="394" y="581"/>
                  </a:lnTo>
                  <a:lnTo>
                    <a:pt x="396" y="579"/>
                  </a:lnTo>
                  <a:lnTo>
                    <a:pt x="396" y="579"/>
                  </a:lnTo>
                  <a:lnTo>
                    <a:pt x="396" y="579"/>
                  </a:lnTo>
                  <a:lnTo>
                    <a:pt x="398" y="576"/>
                  </a:lnTo>
                  <a:lnTo>
                    <a:pt x="398" y="576"/>
                  </a:lnTo>
                  <a:lnTo>
                    <a:pt x="398" y="572"/>
                  </a:lnTo>
                  <a:lnTo>
                    <a:pt x="398" y="569"/>
                  </a:lnTo>
                  <a:lnTo>
                    <a:pt x="398" y="567"/>
                  </a:lnTo>
                  <a:lnTo>
                    <a:pt x="398" y="567"/>
                  </a:lnTo>
                  <a:lnTo>
                    <a:pt x="396" y="565"/>
                  </a:lnTo>
                  <a:lnTo>
                    <a:pt x="392" y="560"/>
                  </a:lnTo>
                  <a:lnTo>
                    <a:pt x="389" y="560"/>
                  </a:lnTo>
                  <a:lnTo>
                    <a:pt x="389" y="560"/>
                  </a:lnTo>
                  <a:lnTo>
                    <a:pt x="389" y="558"/>
                  </a:lnTo>
                  <a:lnTo>
                    <a:pt x="392" y="558"/>
                  </a:lnTo>
                  <a:lnTo>
                    <a:pt x="394" y="553"/>
                  </a:lnTo>
                  <a:lnTo>
                    <a:pt x="394" y="551"/>
                  </a:lnTo>
                  <a:lnTo>
                    <a:pt x="394" y="551"/>
                  </a:lnTo>
                  <a:lnTo>
                    <a:pt x="394" y="549"/>
                  </a:lnTo>
                  <a:lnTo>
                    <a:pt x="394" y="549"/>
                  </a:lnTo>
                  <a:lnTo>
                    <a:pt x="394" y="547"/>
                  </a:lnTo>
                  <a:lnTo>
                    <a:pt x="394" y="547"/>
                  </a:lnTo>
                  <a:lnTo>
                    <a:pt x="394" y="547"/>
                  </a:lnTo>
                  <a:lnTo>
                    <a:pt x="396" y="544"/>
                  </a:lnTo>
                  <a:lnTo>
                    <a:pt x="396" y="544"/>
                  </a:lnTo>
                  <a:lnTo>
                    <a:pt x="398" y="544"/>
                  </a:lnTo>
                  <a:lnTo>
                    <a:pt x="398" y="547"/>
                  </a:lnTo>
                  <a:lnTo>
                    <a:pt x="401" y="547"/>
                  </a:lnTo>
                  <a:lnTo>
                    <a:pt x="401" y="547"/>
                  </a:lnTo>
                  <a:lnTo>
                    <a:pt x="412" y="542"/>
                  </a:lnTo>
                  <a:lnTo>
                    <a:pt x="412" y="542"/>
                  </a:lnTo>
                  <a:lnTo>
                    <a:pt x="412" y="542"/>
                  </a:lnTo>
                  <a:lnTo>
                    <a:pt x="414" y="540"/>
                  </a:lnTo>
                  <a:lnTo>
                    <a:pt x="417" y="537"/>
                  </a:lnTo>
                  <a:lnTo>
                    <a:pt x="417" y="535"/>
                  </a:lnTo>
                  <a:lnTo>
                    <a:pt x="419" y="535"/>
                  </a:lnTo>
                  <a:lnTo>
                    <a:pt x="421" y="533"/>
                  </a:lnTo>
                  <a:lnTo>
                    <a:pt x="424" y="533"/>
                  </a:lnTo>
                  <a:lnTo>
                    <a:pt x="426" y="531"/>
                  </a:lnTo>
                  <a:lnTo>
                    <a:pt x="426" y="531"/>
                  </a:lnTo>
                  <a:lnTo>
                    <a:pt x="426" y="528"/>
                  </a:lnTo>
                  <a:lnTo>
                    <a:pt x="428" y="526"/>
                  </a:lnTo>
                  <a:lnTo>
                    <a:pt x="428" y="524"/>
                  </a:lnTo>
                  <a:lnTo>
                    <a:pt x="428" y="524"/>
                  </a:lnTo>
                  <a:lnTo>
                    <a:pt x="428" y="524"/>
                  </a:lnTo>
                  <a:lnTo>
                    <a:pt x="430" y="524"/>
                  </a:lnTo>
                  <a:lnTo>
                    <a:pt x="430" y="524"/>
                  </a:lnTo>
                  <a:lnTo>
                    <a:pt x="433" y="521"/>
                  </a:lnTo>
                  <a:lnTo>
                    <a:pt x="435" y="521"/>
                  </a:lnTo>
                  <a:lnTo>
                    <a:pt x="435" y="521"/>
                  </a:lnTo>
                  <a:lnTo>
                    <a:pt x="435" y="519"/>
                  </a:lnTo>
                  <a:lnTo>
                    <a:pt x="435" y="517"/>
                  </a:lnTo>
                  <a:lnTo>
                    <a:pt x="435" y="508"/>
                  </a:lnTo>
                  <a:lnTo>
                    <a:pt x="435" y="505"/>
                  </a:lnTo>
                  <a:lnTo>
                    <a:pt x="437" y="503"/>
                  </a:lnTo>
                  <a:lnTo>
                    <a:pt x="437" y="503"/>
                  </a:lnTo>
                  <a:lnTo>
                    <a:pt x="437" y="501"/>
                  </a:lnTo>
                  <a:lnTo>
                    <a:pt x="440" y="501"/>
                  </a:lnTo>
                  <a:lnTo>
                    <a:pt x="440" y="499"/>
                  </a:lnTo>
                  <a:lnTo>
                    <a:pt x="440" y="496"/>
                  </a:lnTo>
                  <a:lnTo>
                    <a:pt x="440" y="496"/>
                  </a:lnTo>
                  <a:lnTo>
                    <a:pt x="440" y="494"/>
                  </a:lnTo>
                  <a:lnTo>
                    <a:pt x="437" y="494"/>
                  </a:lnTo>
                  <a:lnTo>
                    <a:pt x="435" y="492"/>
                  </a:lnTo>
                  <a:lnTo>
                    <a:pt x="435" y="492"/>
                  </a:lnTo>
                  <a:lnTo>
                    <a:pt x="435" y="487"/>
                  </a:lnTo>
                  <a:lnTo>
                    <a:pt x="433" y="487"/>
                  </a:lnTo>
                  <a:lnTo>
                    <a:pt x="433" y="485"/>
                  </a:lnTo>
                  <a:lnTo>
                    <a:pt x="428" y="480"/>
                  </a:lnTo>
                  <a:lnTo>
                    <a:pt x="428" y="478"/>
                  </a:lnTo>
                  <a:lnTo>
                    <a:pt x="428" y="478"/>
                  </a:lnTo>
                  <a:lnTo>
                    <a:pt x="430" y="476"/>
                  </a:lnTo>
                  <a:lnTo>
                    <a:pt x="433" y="473"/>
                  </a:lnTo>
                  <a:lnTo>
                    <a:pt x="433" y="473"/>
                  </a:lnTo>
                  <a:lnTo>
                    <a:pt x="435" y="476"/>
                  </a:lnTo>
                  <a:lnTo>
                    <a:pt x="435" y="476"/>
                  </a:lnTo>
                  <a:lnTo>
                    <a:pt x="437" y="476"/>
                  </a:lnTo>
                  <a:lnTo>
                    <a:pt x="437" y="476"/>
                  </a:lnTo>
                  <a:lnTo>
                    <a:pt x="440" y="476"/>
                  </a:lnTo>
                  <a:lnTo>
                    <a:pt x="444" y="471"/>
                  </a:lnTo>
                  <a:lnTo>
                    <a:pt x="446" y="469"/>
                  </a:lnTo>
                  <a:lnTo>
                    <a:pt x="456" y="467"/>
                  </a:lnTo>
                  <a:lnTo>
                    <a:pt x="467" y="460"/>
                  </a:lnTo>
                  <a:lnTo>
                    <a:pt x="467" y="457"/>
                  </a:lnTo>
                  <a:lnTo>
                    <a:pt x="469" y="457"/>
                  </a:lnTo>
                  <a:lnTo>
                    <a:pt x="469" y="455"/>
                  </a:lnTo>
                  <a:lnTo>
                    <a:pt x="469" y="455"/>
                  </a:lnTo>
                  <a:lnTo>
                    <a:pt x="469" y="453"/>
                  </a:lnTo>
                  <a:lnTo>
                    <a:pt x="469" y="453"/>
                  </a:lnTo>
                  <a:lnTo>
                    <a:pt x="469" y="451"/>
                  </a:lnTo>
                  <a:lnTo>
                    <a:pt x="469" y="451"/>
                  </a:lnTo>
                  <a:lnTo>
                    <a:pt x="467" y="448"/>
                  </a:lnTo>
                  <a:lnTo>
                    <a:pt x="467" y="448"/>
                  </a:lnTo>
                  <a:lnTo>
                    <a:pt x="465" y="446"/>
                  </a:lnTo>
                  <a:lnTo>
                    <a:pt x="465" y="444"/>
                  </a:lnTo>
                  <a:lnTo>
                    <a:pt x="467" y="437"/>
                  </a:lnTo>
                  <a:lnTo>
                    <a:pt x="467" y="432"/>
                  </a:lnTo>
                  <a:lnTo>
                    <a:pt x="469" y="428"/>
                  </a:lnTo>
                  <a:lnTo>
                    <a:pt x="472" y="423"/>
                  </a:lnTo>
                  <a:lnTo>
                    <a:pt x="474" y="421"/>
                  </a:lnTo>
                  <a:lnTo>
                    <a:pt x="474" y="421"/>
                  </a:lnTo>
                  <a:lnTo>
                    <a:pt x="474" y="419"/>
                  </a:lnTo>
                  <a:lnTo>
                    <a:pt x="474" y="416"/>
                  </a:lnTo>
                  <a:lnTo>
                    <a:pt x="474" y="416"/>
                  </a:lnTo>
                  <a:lnTo>
                    <a:pt x="474" y="412"/>
                  </a:lnTo>
                  <a:lnTo>
                    <a:pt x="474" y="409"/>
                  </a:lnTo>
                  <a:lnTo>
                    <a:pt x="474" y="407"/>
                  </a:lnTo>
                  <a:lnTo>
                    <a:pt x="474" y="405"/>
                  </a:lnTo>
                  <a:lnTo>
                    <a:pt x="472" y="403"/>
                  </a:lnTo>
                  <a:lnTo>
                    <a:pt x="472" y="403"/>
                  </a:lnTo>
                  <a:lnTo>
                    <a:pt x="469" y="403"/>
                  </a:lnTo>
                  <a:lnTo>
                    <a:pt x="469" y="403"/>
                  </a:lnTo>
                  <a:lnTo>
                    <a:pt x="467" y="405"/>
                  </a:lnTo>
                  <a:lnTo>
                    <a:pt x="467" y="405"/>
                  </a:lnTo>
                  <a:lnTo>
                    <a:pt x="467" y="407"/>
                  </a:lnTo>
                  <a:lnTo>
                    <a:pt x="465" y="405"/>
                  </a:lnTo>
                  <a:lnTo>
                    <a:pt x="465" y="405"/>
                  </a:lnTo>
                  <a:lnTo>
                    <a:pt x="465" y="403"/>
                  </a:lnTo>
                  <a:lnTo>
                    <a:pt x="465" y="398"/>
                  </a:lnTo>
                  <a:lnTo>
                    <a:pt x="465" y="396"/>
                  </a:lnTo>
                  <a:lnTo>
                    <a:pt x="462" y="393"/>
                  </a:lnTo>
                  <a:lnTo>
                    <a:pt x="462" y="393"/>
                  </a:lnTo>
                  <a:lnTo>
                    <a:pt x="462" y="391"/>
                  </a:lnTo>
                  <a:lnTo>
                    <a:pt x="462" y="391"/>
                  </a:lnTo>
                  <a:lnTo>
                    <a:pt x="462" y="389"/>
                  </a:lnTo>
                  <a:lnTo>
                    <a:pt x="462" y="384"/>
                  </a:lnTo>
                  <a:lnTo>
                    <a:pt x="467" y="377"/>
                  </a:lnTo>
                  <a:lnTo>
                    <a:pt x="469" y="375"/>
                  </a:lnTo>
                  <a:lnTo>
                    <a:pt x="472" y="373"/>
                  </a:lnTo>
                  <a:lnTo>
                    <a:pt x="478" y="371"/>
                  </a:lnTo>
                  <a:lnTo>
                    <a:pt x="478" y="371"/>
                  </a:lnTo>
                  <a:lnTo>
                    <a:pt x="481" y="371"/>
                  </a:lnTo>
                  <a:lnTo>
                    <a:pt x="481" y="368"/>
                  </a:lnTo>
                  <a:lnTo>
                    <a:pt x="483" y="368"/>
                  </a:lnTo>
                  <a:lnTo>
                    <a:pt x="483" y="366"/>
                  </a:lnTo>
                  <a:lnTo>
                    <a:pt x="483" y="364"/>
                  </a:lnTo>
                  <a:lnTo>
                    <a:pt x="485" y="355"/>
                  </a:lnTo>
                  <a:lnTo>
                    <a:pt x="485" y="355"/>
                  </a:lnTo>
                  <a:lnTo>
                    <a:pt x="485" y="352"/>
                  </a:lnTo>
                  <a:lnTo>
                    <a:pt x="488" y="352"/>
                  </a:lnTo>
                  <a:lnTo>
                    <a:pt x="488" y="352"/>
                  </a:lnTo>
                  <a:lnTo>
                    <a:pt x="490" y="352"/>
                  </a:lnTo>
                  <a:lnTo>
                    <a:pt x="494" y="355"/>
                  </a:lnTo>
                  <a:lnTo>
                    <a:pt x="497" y="355"/>
                  </a:lnTo>
                  <a:lnTo>
                    <a:pt x="499" y="355"/>
                  </a:lnTo>
                  <a:lnTo>
                    <a:pt x="499" y="355"/>
                  </a:lnTo>
                  <a:lnTo>
                    <a:pt x="501" y="355"/>
                  </a:lnTo>
                  <a:lnTo>
                    <a:pt x="501" y="352"/>
                  </a:lnTo>
                  <a:lnTo>
                    <a:pt x="504" y="352"/>
                  </a:lnTo>
                  <a:lnTo>
                    <a:pt x="504" y="350"/>
                  </a:lnTo>
                  <a:lnTo>
                    <a:pt x="504" y="350"/>
                  </a:lnTo>
                  <a:lnTo>
                    <a:pt x="506" y="350"/>
                  </a:lnTo>
                  <a:lnTo>
                    <a:pt x="510" y="350"/>
                  </a:lnTo>
                  <a:lnTo>
                    <a:pt x="510" y="350"/>
                  </a:lnTo>
                  <a:lnTo>
                    <a:pt x="513" y="350"/>
                  </a:lnTo>
                  <a:lnTo>
                    <a:pt x="522" y="343"/>
                  </a:lnTo>
                  <a:lnTo>
                    <a:pt x="524" y="341"/>
                  </a:lnTo>
                  <a:lnTo>
                    <a:pt x="524" y="341"/>
                  </a:lnTo>
                  <a:lnTo>
                    <a:pt x="524" y="339"/>
                  </a:lnTo>
                  <a:lnTo>
                    <a:pt x="524" y="336"/>
                  </a:lnTo>
                  <a:lnTo>
                    <a:pt x="522" y="334"/>
                  </a:lnTo>
                  <a:lnTo>
                    <a:pt x="522" y="334"/>
                  </a:lnTo>
                  <a:lnTo>
                    <a:pt x="520" y="334"/>
                  </a:lnTo>
                  <a:lnTo>
                    <a:pt x="520" y="334"/>
                  </a:lnTo>
                  <a:lnTo>
                    <a:pt x="520" y="334"/>
                  </a:lnTo>
                  <a:lnTo>
                    <a:pt x="517" y="336"/>
                  </a:lnTo>
                  <a:lnTo>
                    <a:pt x="517" y="339"/>
                  </a:lnTo>
                  <a:lnTo>
                    <a:pt x="517" y="339"/>
                  </a:lnTo>
                  <a:lnTo>
                    <a:pt x="515" y="339"/>
                  </a:lnTo>
                  <a:lnTo>
                    <a:pt x="515" y="341"/>
                  </a:lnTo>
                  <a:lnTo>
                    <a:pt x="515" y="341"/>
                  </a:lnTo>
                  <a:lnTo>
                    <a:pt x="513" y="341"/>
                  </a:lnTo>
                  <a:lnTo>
                    <a:pt x="510" y="341"/>
                  </a:lnTo>
                  <a:lnTo>
                    <a:pt x="508" y="339"/>
                  </a:lnTo>
                  <a:lnTo>
                    <a:pt x="508" y="339"/>
                  </a:lnTo>
                  <a:lnTo>
                    <a:pt x="508" y="336"/>
                  </a:lnTo>
                  <a:lnTo>
                    <a:pt x="508" y="334"/>
                  </a:lnTo>
                  <a:lnTo>
                    <a:pt x="508" y="327"/>
                  </a:lnTo>
                  <a:lnTo>
                    <a:pt x="508" y="325"/>
                  </a:lnTo>
                  <a:lnTo>
                    <a:pt x="506" y="323"/>
                  </a:lnTo>
                  <a:lnTo>
                    <a:pt x="506" y="323"/>
                  </a:lnTo>
                  <a:lnTo>
                    <a:pt x="504" y="320"/>
                  </a:lnTo>
                  <a:lnTo>
                    <a:pt x="497" y="318"/>
                  </a:lnTo>
                  <a:lnTo>
                    <a:pt x="494" y="318"/>
                  </a:lnTo>
                  <a:lnTo>
                    <a:pt x="494" y="318"/>
                  </a:lnTo>
                  <a:lnTo>
                    <a:pt x="494" y="316"/>
                  </a:lnTo>
                  <a:lnTo>
                    <a:pt x="494" y="316"/>
                  </a:lnTo>
                  <a:lnTo>
                    <a:pt x="494" y="311"/>
                  </a:lnTo>
                  <a:lnTo>
                    <a:pt x="494" y="309"/>
                  </a:lnTo>
                  <a:lnTo>
                    <a:pt x="494" y="307"/>
                  </a:lnTo>
                  <a:lnTo>
                    <a:pt x="494" y="307"/>
                  </a:lnTo>
                  <a:lnTo>
                    <a:pt x="490" y="307"/>
                  </a:lnTo>
                  <a:lnTo>
                    <a:pt x="488" y="307"/>
                  </a:lnTo>
                  <a:lnTo>
                    <a:pt x="488" y="307"/>
                  </a:lnTo>
                  <a:lnTo>
                    <a:pt x="488" y="307"/>
                  </a:lnTo>
                  <a:lnTo>
                    <a:pt x="488" y="304"/>
                  </a:lnTo>
                  <a:lnTo>
                    <a:pt x="488" y="304"/>
                  </a:lnTo>
                  <a:lnTo>
                    <a:pt x="492" y="300"/>
                  </a:lnTo>
                  <a:lnTo>
                    <a:pt x="492" y="300"/>
                  </a:lnTo>
                  <a:lnTo>
                    <a:pt x="494" y="300"/>
                  </a:lnTo>
                  <a:lnTo>
                    <a:pt x="494" y="300"/>
                  </a:lnTo>
                  <a:lnTo>
                    <a:pt x="497" y="297"/>
                  </a:lnTo>
                  <a:lnTo>
                    <a:pt x="501" y="293"/>
                  </a:lnTo>
                  <a:lnTo>
                    <a:pt x="504" y="291"/>
                  </a:lnTo>
                  <a:lnTo>
                    <a:pt x="504" y="291"/>
                  </a:lnTo>
                  <a:lnTo>
                    <a:pt x="506" y="291"/>
                  </a:lnTo>
                  <a:lnTo>
                    <a:pt x="506" y="288"/>
                  </a:lnTo>
                  <a:lnTo>
                    <a:pt x="508" y="288"/>
                  </a:lnTo>
                  <a:lnTo>
                    <a:pt x="508" y="286"/>
                  </a:lnTo>
                  <a:lnTo>
                    <a:pt x="506" y="284"/>
                  </a:lnTo>
                  <a:lnTo>
                    <a:pt x="506" y="284"/>
                  </a:lnTo>
                  <a:lnTo>
                    <a:pt x="506" y="281"/>
                  </a:lnTo>
                  <a:lnTo>
                    <a:pt x="501" y="281"/>
                  </a:lnTo>
                  <a:lnTo>
                    <a:pt x="501" y="279"/>
                  </a:lnTo>
                  <a:lnTo>
                    <a:pt x="499" y="279"/>
                  </a:lnTo>
                  <a:lnTo>
                    <a:pt x="499" y="279"/>
                  </a:lnTo>
                  <a:lnTo>
                    <a:pt x="499" y="277"/>
                  </a:lnTo>
                  <a:lnTo>
                    <a:pt x="501" y="277"/>
                  </a:lnTo>
                  <a:lnTo>
                    <a:pt x="504" y="275"/>
                  </a:lnTo>
                  <a:lnTo>
                    <a:pt x="504" y="275"/>
                  </a:lnTo>
                  <a:lnTo>
                    <a:pt x="506" y="275"/>
                  </a:lnTo>
                  <a:lnTo>
                    <a:pt x="508" y="275"/>
                  </a:lnTo>
                  <a:lnTo>
                    <a:pt x="510" y="268"/>
                  </a:lnTo>
                  <a:lnTo>
                    <a:pt x="522" y="249"/>
                  </a:lnTo>
                  <a:lnTo>
                    <a:pt x="520" y="243"/>
                  </a:lnTo>
                  <a:lnTo>
                    <a:pt x="520" y="240"/>
                  </a:lnTo>
                  <a:lnTo>
                    <a:pt x="520" y="238"/>
                  </a:lnTo>
                  <a:lnTo>
                    <a:pt x="520" y="238"/>
                  </a:lnTo>
                  <a:lnTo>
                    <a:pt x="524" y="238"/>
                  </a:lnTo>
                  <a:lnTo>
                    <a:pt x="524" y="236"/>
                  </a:lnTo>
                  <a:lnTo>
                    <a:pt x="526" y="236"/>
                  </a:lnTo>
                  <a:lnTo>
                    <a:pt x="531" y="231"/>
                  </a:lnTo>
                  <a:lnTo>
                    <a:pt x="531" y="231"/>
                  </a:lnTo>
                  <a:lnTo>
                    <a:pt x="536" y="229"/>
                  </a:lnTo>
                  <a:lnTo>
                    <a:pt x="538" y="229"/>
                  </a:lnTo>
                  <a:lnTo>
                    <a:pt x="538" y="227"/>
                  </a:lnTo>
                  <a:lnTo>
                    <a:pt x="538" y="227"/>
                  </a:lnTo>
                  <a:lnTo>
                    <a:pt x="540" y="222"/>
                  </a:lnTo>
                  <a:lnTo>
                    <a:pt x="540" y="220"/>
                  </a:lnTo>
                  <a:lnTo>
                    <a:pt x="542" y="217"/>
                  </a:lnTo>
                  <a:lnTo>
                    <a:pt x="542" y="217"/>
                  </a:lnTo>
                  <a:lnTo>
                    <a:pt x="542" y="217"/>
                  </a:lnTo>
                  <a:lnTo>
                    <a:pt x="542" y="220"/>
                  </a:lnTo>
                  <a:lnTo>
                    <a:pt x="545" y="229"/>
                  </a:lnTo>
                  <a:lnTo>
                    <a:pt x="545" y="229"/>
                  </a:lnTo>
                  <a:lnTo>
                    <a:pt x="545" y="229"/>
                  </a:lnTo>
                  <a:lnTo>
                    <a:pt x="547" y="231"/>
                  </a:lnTo>
                  <a:lnTo>
                    <a:pt x="547" y="231"/>
                  </a:lnTo>
                  <a:lnTo>
                    <a:pt x="549" y="229"/>
                  </a:lnTo>
                  <a:lnTo>
                    <a:pt x="549" y="227"/>
                  </a:lnTo>
                  <a:lnTo>
                    <a:pt x="552" y="222"/>
                  </a:lnTo>
                  <a:lnTo>
                    <a:pt x="554" y="220"/>
                  </a:lnTo>
                  <a:lnTo>
                    <a:pt x="554" y="220"/>
                  </a:lnTo>
                  <a:lnTo>
                    <a:pt x="542" y="208"/>
                  </a:lnTo>
                  <a:close/>
                  <a:moveTo>
                    <a:pt x="295" y="631"/>
                  </a:moveTo>
                  <a:lnTo>
                    <a:pt x="293" y="631"/>
                  </a:lnTo>
                  <a:lnTo>
                    <a:pt x="293" y="631"/>
                  </a:lnTo>
                  <a:lnTo>
                    <a:pt x="291" y="631"/>
                  </a:lnTo>
                  <a:lnTo>
                    <a:pt x="291" y="633"/>
                  </a:lnTo>
                  <a:lnTo>
                    <a:pt x="293" y="636"/>
                  </a:lnTo>
                  <a:lnTo>
                    <a:pt x="293" y="636"/>
                  </a:lnTo>
                  <a:lnTo>
                    <a:pt x="295" y="638"/>
                  </a:lnTo>
                  <a:lnTo>
                    <a:pt x="295" y="636"/>
                  </a:lnTo>
                  <a:lnTo>
                    <a:pt x="293" y="633"/>
                  </a:lnTo>
                  <a:lnTo>
                    <a:pt x="295" y="631"/>
                  </a:lnTo>
                  <a:lnTo>
                    <a:pt x="295" y="633"/>
                  </a:lnTo>
                  <a:lnTo>
                    <a:pt x="295" y="633"/>
                  </a:lnTo>
                  <a:lnTo>
                    <a:pt x="295" y="631"/>
                  </a:lnTo>
                  <a:lnTo>
                    <a:pt x="295" y="631"/>
                  </a:lnTo>
                  <a:close/>
                  <a:moveTo>
                    <a:pt x="257" y="604"/>
                  </a:moveTo>
                  <a:lnTo>
                    <a:pt x="254" y="599"/>
                  </a:lnTo>
                  <a:lnTo>
                    <a:pt x="252" y="595"/>
                  </a:lnTo>
                  <a:lnTo>
                    <a:pt x="247" y="595"/>
                  </a:lnTo>
                  <a:lnTo>
                    <a:pt x="247" y="595"/>
                  </a:lnTo>
                  <a:lnTo>
                    <a:pt x="247" y="599"/>
                  </a:lnTo>
                  <a:lnTo>
                    <a:pt x="245" y="601"/>
                  </a:lnTo>
                  <a:lnTo>
                    <a:pt x="245" y="604"/>
                  </a:lnTo>
                  <a:lnTo>
                    <a:pt x="254" y="613"/>
                  </a:lnTo>
                  <a:lnTo>
                    <a:pt x="257" y="615"/>
                  </a:lnTo>
                  <a:lnTo>
                    <a:pt x="261" y="611"/>
                  </a:lnTo>
                  <a:lnTo>
                    <a:pt x="259" y="608"/>
                  </a:lnTo>
                  <a:lnTo>
                    <a:pt x="257" y="604"/>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199" name="Freeform 8"/>
            <p:cNvSpPr/>
            <p:nvPr>
              <p:custDataLst>
                <p:tags r:id="rId11"/>
              </p:custDataLst>
            </p:nvPr>
          </p:nvSpPr>
          <p:spPr bwMode="auto">
            <a:xfrm>
              <a:off x="7653339" y="841375"/>
              <a:ext cx="690563" cy="668338"/>
            </a:xfrm>
            <a:custGeom>
              <a:avLst/>
              <a:gdLst>
                <a:gd name="T0" fmla="*/ 394 w 435"/>
                <a:gd name="T1" fmla="*/ 92 h 421"/>
                <a:gd name="T2" fmla="*/ 389 w 435"/>
                <a:gd name="T3" fmla="*/ 64 h 421"/>
                <a:gd name="T4" fmla="*/ 366 w 435"/>
                <a:gd name="T5" fmla="*/ 50 h 421"/>
                <a:gd name="T6" fmla="*/ 380 w 435"/>
                <a:gd name="T7" fmla="*/ 9 h 421"/>
                <a:gd name="T8" fmla="*/ 309 w 435"/>
                <a:gd name="T9" fmla="*/ 23 h 421"/>
                <a:gd name="T10" fmla="*/ 266 w 435"/>
                <a:gd name="T11" fmla="*/ 28 h 421"/>
                <a:gd name="T12" fmla="*/ 243 w 435"/>
                <a:gd name="T13" fmla="*/ 28 h 421"/>
                <a:gd name="T14" fmla="*/ 227 w 435"/>
                <a:gd name="T15" fmla="*/ 25 h 421"/>
                <a:gd name="T16" fmla="*/ 167 w 435"/>
                <a:gd name="T17" fmla="*/ 37 h 421"/>
                <a:gd name="T18" fmla="*/ 140 w 435"/>
                <a:gd name="T19" fmla="*/ 82 h 421"/>
                <a:gd name="T20" fmla="*/ 105 w 435"/>
                <a:gd name="T21" fmla="*/ 98 h 421"/>
                <a:gd name="T22" fmla="*/ 80 w 435"/>
                <a:gd name="T23" fmla="*/ 89 h 421"/>
                <a:gd name="T24" fmla="*/ 57 w 435"/>
                <a:gd name="T25" fmla="*/ 66 h 421"/>
                <a:gd name="T26" fmla="*/ 12 w 435"/>
                <a:gd name="T27" fmla="*/ 92 h 421"/>
                <a:gd name="T28" fmla="*/ 0 w 435"/>
                <a:gd name="T29" fmla="*/ 121 h 421"/>
                <a:gd name="T30" fmla="*/ 19 w 435"/>
                <a:gd name="T31" fmla="*/ 162 h 421"/>
                <a:gd name="T32" fmla="*/ 51 w 435"/>
                <a:gd name="T33" fmla="*/ 188 h 421"/>
                <a:gd name="T34" fmla="*/ 55 w 435"/>
                <a:gd name="T35" fmla="*/ 213 h 421"/>
                <a:gd name="T36" fmla="*/ 35 w 435"/>
                <a:gd name="T37" fmla="*/ 220 h 421"/>
                <a:gd name="T38" fmla="*/ 44 w 435"/>
                <a:gd name="T39" fmla="*/ 242 h 421"/>
                <a:gd name="T40" fmla="*/ 41 w 435"/>
                <a:gd name="T41" fmla="*/ 279 h 421"/>
                <a:gd name="T42" fmla="*/ 28 w 435"/>
                <a:gd name="T43" fmla="*/ 313 h 421"/>
                <a:gd name="T44" fmla="*/ 19 w 435"/>
                <a:gd name="T45" fmla="*/ 332 h 421"/>
                <a:gd name="T46" fmla="*/ 28 w 435"/>
                <a:gd name="T47" fmla="*/ 341 h 421"/>
                <a:gd name="T48" fmla="*/ 30 w 435"/>
                <a:gd name="T49" fmla="*/ 357 h 421"/>
                <a:gd name="T50" fmla="*/ 37 w 435"/>
                <a:gd name="T51" fmla="*/ 375 h 421"/>
                <a:gd name="T52" fmla="*/ 46 w 435"/>
                <a:gd name="T53" fmla="*/ 386 h 421"/>
                <a:gd name="T54" fmla="*/ 60 w 435"/>
                <a:gd name="T55" fmla="*/ 382 h 421"/>
                <a:gd name="T56" fmla="*/ 64 w 435"/>
                <a:gd name="T57" fmla="*/ 373 h 421"/>
                <a:gd name="T58" fmla="*/ 80 w 435"/>
                <a:gd name="T59" fmla="*/ 373 h 421"/>
                <a:gd name="T60" fmla="*/ 108 w 435"/>
                <a:gd name="T61" fmla="*/ 382 h 421"/>
                <a:gd name="T62" fmla="*/ 105 w 435"/>
                <a:gd name="T63" fmla="*/ 396 h 421"/>
                <a:gd name="T64" fmla="*/ 108 w 435"/>
                <a:gd name="T65" fmla="*/ 409 h 421"/>
                <a:gd name="T66" fmla="*/ 119 w 435"/>
                <a:gd name="T67" fmla="*/ 418 h 421"/>
                <a:gd name="T68" fmla="*/ 133 w 435"/>
                <a:gd name="T69" fmla="*/ 412 h 421"/>
                <a:gd name="T70" fmla="*/ 153 w 435"/>
                <a:gd name="T71" fmla="*/ 414 h 421"/>
                <a:gd name="T72" fmla="*/ 169 w 435"/>
                <a:gd name="T73" fmla="*/ 389 h 421"/>
                <a:gd name="T74" fmla="*/ 188 w 435"/>
                <a:gd name="T75" fmla="*/ 352 h 421"/>
                <a:gd name="T76" fmla="*/ 199 w 435"/>
                <a:gd name="T77" fmla="*/ 345 h 421"/>
                <a:gd name="T78" fmla="*/ 208 w 435"/>
                <a:gd name="T79" fmla="*/ 345 h 421"/>
                <a:gd name="T80" fmla="*/ 211 w 435"/>
                <a:gd name="T81" fmla="*/ 332 h 421"/>
                <a:gd name="T82" fmla="*/ 247 w 435"/>
                <a:gd name="T83" fmla="*/ 322 h 421"/>
                <a:gd name="T84" fmla="*/ 254 w 435"/>
                <a:gd name="T85" fmla="*/ 332 h 421"/>
                <a:gd name="T86" fmla="*/ 275 w 435"/>
                <a:gd name="T87" fmla="*/ 313 h 421"/>
                <a:gd name="T88" fmla="*/ 277 w 435"/>
                <a:gd name="T89" fmla="*/ 295 h 421"/>
                <a:gd name="T90" fmla="*/ 318 w 435"/>
                <a:gd name="T91" fmla="*/ 286 h 421"/>
                <a:gd name="T92" fmla="*/ 332 w 435"/>
                <a:gd name="T93" fmla="*/ 268 h 421"/>
                <a:gd name="T94" fmla="*/ 320 w 435"/>
                <a:gd name="T95" fmla="*/ 256 h 421"/>
                <a:gd name="T96" fmla="*/ 316 w 435"/>
                <a:gd name="T97" fmla="*/ 245 h 421"/>
                <a:gd name="T98" fmla="*/ 307 w 435"/>
                <a:gd name="T99" fmla="*/ 236 h 421"/>
                <a:gd name="T100" fmla="*/ 298 w 435"/>
                <a:gd name="T101" fmla="*/ 217 h 421"/>
                <a:gd name="T102" fmla="*/ 309 w 435"/>
                <a:gd name="T103" fmla="*/ 197 h 421"/>
                <a:gd name="T104" fmla="*/ 316 w 435"/>
                <a:gd name="T105" fmla="*/ 188 h 421"/>
                <a:gd name="T106" fmla="*/ 341 w 435"/>
                <a:gd name="T107" fmla="*/ 165 h 421"/>
                <a:gd name="T108" fmla="*/ 348 w 435"/>
                <a:gd name="T109" fmla="*/ 151 h 421"/>
                <a:gd name="T110" fmla="*/ 357 w 435"/>
                <a:gd name="T111" fmla="*/ 126 h 421"/>
                <a:gd name="T112" fmla="*/ 380 w 435"/>
                <a:gd name="T113" fmla="*/ 146 h 421"/>
                <a:gd name="T114" fmla="*/ 407 w 435"/>
                <a:gd name="T115" fmla="*/ 137 h 421"/>
                <a:gd name="T116" fmla="*/ 419 w 435"/>
                <a:gd name="T117" fmla="*/ 140 h 421"/>
                <a:gd name="T118" fmla="*/ 430 w 435"/>
                <a:gd name="T119" fmla="*/ 12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5" h="421">
                  <a:moveTo>
                    <a:pt x="430" y="124"/>
                  </a:moveTo>
                  <a:lnTo>
                    <a:pt x="421" y="119"/>
                  </a:lnTo>
                  <a:lnTo>
                    <a:pt x="414" y="114"/>
                  </a:lnTo>
                  <a:lnTo>
                    <a:pt x="410" y="103"/>
                  </a:lnTo>
                  <a:lnTo>
                    <a:pt x="407" y="96"/>
                  </a:lnTo>
                  <a:lnTo>
                    <a:pt x="405" y="94"/>
                  </a:lnTo>
                  <a:lnTo>
                    <a:pt x="400" y="94"/>
                  </a:lnTo>
                  <a:lnTo>
                    <a:pt x="396" y="94"/>
                  </a:lnTo>
                  <a:lnTo>
                    <a:pt x="394" y="92"/>
                  </a:lnTo>
                  <a:lnTo>
                    <a:pt x="394" y="89"/>
                  </a:lnTo>
                  <a:lnTo>
                    <a:pt x="394" y="87"/>
                  </a:lnTo>
                  <a:lnTo>
                    <a:pt x="394" y="85"/>
                  </a:lnTo>
                  <a:lnTo>
                    <a:pt x="394" y="80"/>
                  </a:lnTo>
                  <a:lnTo>
                    <a:pt x="394" y="78"/>
                  </a:lnTo>
                  <a:lnTo>
                    <a:pt x="394" y="76"/>
                  </a:lnTo>
                  <a:lnTo>
                    <a:pt x="394" y="73"/>
                  </a:lnTo>
                  <a:lnTo>
                    <a:pt x="394" y="66"/>
                  </a:lnTo>
                  <a:lnTo>
                    <a:pt x="389" y="64"/>
                  </a:lnTo>
                  <a:lnTo>
                    <a:pt x="380" y="64"/>
                  </a:lnTo>
                  <a:lnTo>
                    <a:pt x="378" y="62"/>
                  </a:lnTo>
                  <a:lnTo>
                    <a:pt x="378" y="62"/>
                  </a:lnTo>
                  <a:lnTo>
                    <a:pt x="375" y="60"/>
                  </a:lnTo>
                  <a:lnTo>
                    <a:pt x="373" y="57"/>
                  </a:lnTo>
                  <a:lnTo>
                    <a:pt x="371" y="55"/>
                  </a:lnTo>
                  <a:lnTo>
                    <a:pt x="366" y="55"/>
                  </a:lnTo>
                  <a:lnTo>
                    <a:pt x="364" y="55"/>
                  </a:lnTo>
                  <a:lnTo>
                    <a:pt x="366" y="50"/>
                  </a:lnTo>
                  <a:lnTo>
                    <a:pt x="366" y="48"/>
                  </a:lnTo>
                  <a:lnTo>
                    <a:pt x="366" y="46"/>
                  </a:lnTo>
                  <a:lnTo>
                    <a:pt x="364" y="41"/>
                  </a:lnTo>
                  <a:lnTo>
                    <a:pt x="362" y="34"/>
                  </a:lnTo>
                  <a:lnTo>
                    <a:pt x="362" y="32"/>
                  </a:lnTo>
                  <a:lnTo>
                    <a:pt x="359" y="28"/>
                  </a:lnTo>
                  <a:lnTo>
                    <a:pt x="362" y="23"/>
                  </a:lnTo>
                  <a:lnTo>
                    <a:pt x="375" y="16"/>
                  </a:lnTo>
                  <a:lnTo>
                    <a:pt x="380" y="9"/>
                  </a:lnTo>
                  <a:lnTo>
                    <a:pt x="380" y="7"/>
                  </a:lnTo>
                  <a:lnTo>
                    <a:pt x="380" y="2"/>
                  </a:lnTo>
                  <a:lnTo>
                    <a:pt x="375" y="0"/>
                  </a:lnTo>
                  <a:lnTo>
                    <a:pt x="364" y="2"/>
                  </a:lnTo>
                  <a:lnTo>
                    <a:pt x="362" y="2"/>
                  </a:lnTo>
                  <a:lnTo>
                    <a:pt x="341" y="14"/>
                  </a:lnTo>
                  <a:lnTo>
                    <a:pt x="325" y="14"/>
                  </a:lnTo>
                  <a:lnTo>
                    <a:pt x="316" y="18"/>
                  </a:lnTo>
                  <a:lnTo>
                    <a:pt x="309" y="23"/>
                  </a:lnTo>
                  <a:lnTo>
                    <a:pt x="300" y="28"/>
                  </a:lnTo>
                  <a:lnTo>
                    <a:pt x="291" y="30"/>
                  </a:lnTo>
                  <a:lnTo>
                    <a:pt x="288" y="32"/>
                  </a:lnTo>
                  <a:lnTo>
                    <a:pt x="286" y="34"/>
                  </a:lnTo>
                  <a:lnTo>
                    <a:pt x="282" y="34"/>
                  </a:lnTo>
                  <a:lnTo>
                    <a:pt x="279" y="34"/>
                  </a:lnTo>
                  <a:lnTo>
                    <a:pt x="272" y="30"/>
                  </a:lnTo>
                  <a:lnTo>
                    <a:pt x="268" y="28"/>
                  </a:lnTo>
                  <a:lnTo>
                    <a:pt x="266" y="28"/>
                  </a:lnTo>
                  <a:lnTo>
                    <a:pt x="266" y="28"/>
                  </a:lnTo>
                  <a:lnTo>
                    <a:pt x="266" y="28"/>
                  </a:lnTo>
                  <a:lnTo>
                    <a:pt x="266" y="28"/>
                  </a:lnTo>
                  <a:lnTo>
                    <a:pt x="254" y="25"/>
                  </a:lnTo>
                  <a:lnTo>
                    <a:pt x="250" y="28"/>
                  </a:lnTo>
                  <a:lnTo>
                    <a:pt x="243" y="28"/>
                  </a:lnTo>
                  <a:lnTo>
                    <a:pt x="243" y="28"/>
                  </a:lnTo>
                  <a:lnTo>
                    <a:pt x="243" y="28"/>
                  </a:lnTo>
                  <a:lnTo>
                    <a:pt x="243" y="28"/>
                  </a:lnTo>
                  <a:lnTo>
                    <a:pt x="240" y="30"/>
                  </a:lnTo>
                  <a:lnTo>
                    <a:pt x="238" y="30"/>
                  </a:lnTo>
                  <a:lnTo>
                    <a:pt x="238" y="30"/>
                  </a:lnTo>
                  <a:lnTo>
                    <a:pt x="236" y="28"/>
                  </a:lnTo>
                  <a:lnTo>
                    <a:pt x="233" y="28"/>
                  </a:lnTo>
                  <a:lnTo>
                    <a:pt x="233" y="25"/>
                  </a:lnTo>
                  <a:lnTo>
                    <a:pt x="231" y="25"/>
                  </a:lnTo>
                  <a:lnTo>
                    <a:pt x="229" y="25"/>
                  </a:lnTo>
                  <a:lnTo>
                    <a:pt x="227" y="25"/>
                  </a:lnTo>
                  <a:lnTo>
                    <a:pt x="224" y="25"/>
                  </a:lnTo>
                  <a:lnTo>
                    <a:pt x="222" y="28"/>
                  </a:lnTo>
                  <a:lnTo>
                    <a:pt x="222" y="28"/>
                  </a:lnTo>
                  <a:lnTo>
                    <a:pt x="215" y="34"/>
                  </a:lnTo>
                  <a:lnTo>
                    <a:pt x="208" y="34"/>
                  </a:lnTo>
                  <a:lnTo>
                    <a:pt x="204" y="32"/>
                  </a:lnTo>
                  <a:lnTo>
                    <a:pt x="195" y="30"/>
                  </a:lnTo>
                  <a:lnTo>
                    <a:pt x="181" y="32"/>
                  </a:lnTo>
                  <a:lnTo>
                    <a:pt x="167" y="37"/>
                  </a:lnTo>
                  <a:lnTo>
                    <a:pt x="163" y="39"/>
                  </a:lnTo>
                  <a:lnTo>
                    <a:pt x="149" y="53"/>
                  </a:lnTo>
                  <a:lnTo>
                    <a:pt x="149" y="57"/>
                  </a:lnTo>
                  <a:lnTo>
                    <a:pt x="147" y="66"/>
                  </a:lnTo>
                  <a:lnTo>
                    <a:pt x="142" y="76"/>
                  </a:lnTo>
                  <a:lnTo>
                    <a:pt x="142" y="78"/>
                  </a:lnTo>
                  <a:lnTo>
                    <a:pt x="142" y="80"/>
                  </a:lnTo>
                  <a:lnTo>
                    <a:pt x="142" y="82"/>
                  </a:lnTo>
                  <a:lnTo>
                    <a:pt x="140" y="82"/>
                  </a:lnTo>
                  <a:lnTo>
                    <a:pt x="137" y="85"/>
                  </a:lnTo>
                  <a:lnTo>
                    <a:pt x="137" y="85"/>
                  </a:lnTo>
                  <a:lnTo>
                    <a:pt x="133" y="94"/>
                  </a:lnTo>
                  <a:lnTo>
                    <a:pt x="131" y="96"/>
                  </a:lnTo>
                  <a:lnTo>
                    <a:pt x="126" y="96"/>
                  </a:lnTo>
                  <a:lnTo>
                    <a:pt x="124" y="96"/>
                  </a:lnTo>
                  <a:lnTo>
                    <a:pt x="117" y="94"/>
                  </a:lnTo>
                  <a:lnTo>
                    <a:pt x="112" y="96"/>
                  </a:lnTo>
                  <a:lnTo>
                    <a:pt x="105" y="98"/>
                  </a:lnTo>
                  <a:lnTo>
                    <a:pt x="103" y="98"/>
                  </a:lnTo>
                  <a:lnTo>
                    <a:pt x="101" y="96"/>
                  </a:lnTo>
                  <a:lnTo>
                    <a:pt x="99" y="94"/>
                  </a:lnTo>
                  <a:lnTo>
                    <a:pt x="96" y="92"/>
                  </a:lnTo>
                  <a:lnTo>
                    <a:pt x="94" y="92"/>
                  </a:lnTo>
                  <a:lnTo>
                    <a:pt x="89" y="94"/>
                  </a:lnTo>
                  <a:lnTo>
                    <a:pt x="89" y="94"/>
                  </a:lnTo>
                  <a:lnTo>
                    <a:pt x="83" y="89"/>
                  </a:lnTo>
                  <a:lnTo>
                    <a:pt x="80" y="89"/>
                  </a:lnTo>
                  <a:lnTo>
                    <a:pt x="76" y="92"/>
                  </a:lnTo>
                  <a:lnTo>
                    <a:pt x="73" y="92"/>
                  </a:lnTo>
                  <a:lnTo>
                    <a:pt x="71" y="89"/>
                  </a:lnTo>
                  <a:lnTo>
                    <a:pt x="73" y="87"/>
                  </a:lnTo>
                  <a:lnTo>
                    <a:pt x="78" y="82"/>
                  </a:lnTo>
                  <a:lnTo>
                    <a:pt x="78" y="80"/>
                  </a:lnTo>
                  <a:lnTo>
                    <a:pt x="76" y="78"/>
                  </a:lnTo>
                  <a:lnTo>
                    <a:pt x="62" y="69"/>
                  </a:lnTo>
                  <a:lnTo>
                    <a:pt x="57" y="66"/>
                  </a:lnTo>
                  <a:lnTo>
                    <a:pt x="55" y="69"/>
                  </a:lnTo>
                  <a:lnTo>
                    <a:pt x="32" y="73"/>
                  </a:lnTo>
                  <a:lnTo>
                    <a:pt x="25" y="73"/>
                  </a:lnTo>
                  <a:lnTo>
                    <a:pt x="19" y="66"/>
                  </a:lnTo>
                  <a:lnTo>
                    <a:pt x="16" y="78"/>
                  </a:lnTo>
                  <a:lnTo>
                    <a:pt x="16" y="80"/>
                  </a:lnTo>
                  <a:lnTo>
                    <a:pt x="14" y="82"/>
                  </a:lnTo>
                  <a:lnTo>
                    <a:pt x="9" y="87"/>
                  </a:lnTo>
                  <a:lnTo>
                    <a:pt x="12" y="92"/>
                  </a:lnTo>
                  <a:lnTo>
                    <a:pt x="12" y="96"/>
                  </a:lnTo>
                  <a:lnTo>
                    <a:pt x="12" y="101"/>
                  </a:lnTo>
                  <a:lnTo>
                    <a:pt x="9" y="103"/>
                  </a:lnTo>
                  <a:lnTo>
                    <a:pt x="7" y="105"/>
                  </a:lnTo>
                  <a:lnTo>
                    <a:pt x="5" y="110"/>
                  </a:lnTo>
                  <a:lnTo>
                    <a:pt x="7" y="112"/>
                  </a:lnTo>
                  <a:lnTo>
                    <a:pt x="5" y="117"/>
                  </a:lnTo>
                  <a:lnTo>
                    <a:pt x="3" y="119"/>
                  </a:lnTo>
                  <a:lnTo>
                    <a:pt x="0" y="121"/>
                  </a:lnTo>
                  <a:lnTo>
                    <a:pt x="0" y="126"/>
                  </a:lnTo>
                  <a:lnTo>
                    <a:pt x="3" y="130"/>
                  </a:lnTo>
                  <a:lnTo>
                    <a:pt x="5" y="135"/>
                  </a:lnTo>
                  <a:lnTo>
                    <a:pt x="14" y="135"/>
                  </a:lnTo>
                  <a:lnTo>
                    <a:pt x="19" y="140"/>
                  </a:lnTo>
                  <a:lnTo>
                    <a:pt x="21" y="146"/>
                  </a:lnTo>
                  <a:lnTo>
                    <a:pt x="21" y="153"/>
                  </a:lnTo>
                  <a:lnTo>
                    <a:pt x="19" y="160"/>
                  </a:lnTo>
                  <a:lnTo>
                    <a:pt x="19" y="162"/>
                  </a:lnTo>
                  <a:lnTo>
                    <a:pt x="19" y="165"/>
                  </a:lnTo>
                  <a:lnTo>
                    <a:pt x="21" y="172"/>
                  </a:lnTo>
                  <a:lnTo>
                    <a:pt x="21" y="174"/>
                  </a:lnTo>
                  <a:lnTo>
                    <a:pt x="23" y="176"/>
                  </a:lnTo>
                  <a:lnTo>
                    <a:pt x="25" y="178"/>
                  </a:lnTo>
                  <a:lnTo>
                    <a:pt x="25" y="178"/>
                  </a:lnTo>
                  <a:lnTo>
                    <a:pt x="37" y="181"/>
                  </a:lnTo>
                  <a:lnTo>
                    <a:pt x="41" y="183"/>
                  </a:lnTo>
                  <a:lnTo>
                    <a:pt x="51" y="188"/>
                  </a:lnTo>
                  <a:lnTo>
                    <a:pt x="53" y="190"/>
                  </a:lnTo>
                  <a:lnTo>
                    <a:pt x="53" y="192"/>
                  </a:lnTo>
                  <a:lnTo>
                    <a:pt x="55" y="194"/>
                  </a:lnTo>
                  <a:lnTo>
                    <a:pt x="55" y="204"/>
                  </a:lnTo>
                  <a:lnTo>
                    <a:pt x="55" y="206"/>
                  </a:lnTo>
                  <a:lnTo>
                    <a:pt x="55" y="208"/>
                  </a:lnTo>
                  <a:lnTo>
                    <a:pt x="55" y="210"/>
                  </a:lnTo>
                  <a:lnTo>
                    <a:pt x="55" y="210"/>
                  </a:lnTo>
                  <a:lnTo>
                    <a:pt x="55" y="213"/>
                  </a:lnTo>
                  <a:lnTo>
                    <a:pt x="53" y="215"/>
                  </a:lnTo>
                  <a:lnTo>
                    <a:pt x="51" y="215"/>
                  </a:lnTo>
                  <a:lnTo>
                    <a:pt x="51" y="215"/>
                  </a:lnTo>
                  <a:lnTo>
                    <a:pt x="48" y="217"/>
                  </a:lnTo>
                  <a:lnTo>
                    <a:pt x="46" y="217"/>
                  </a:lnTo>
                  <a:lnTo>
                    <a:pt x="41" y="217"/>
                  </a:lnTo>
                  <a:lnTo>
                    <a:pt x="39" y="217"/>
                  </a:lnTo>
                  <a:lnTo>
                    <a:pt x="39" y="217"/>
                  </a:lnTo>
                  <a:lnTo>
                    <a:pt x="35" y="220"/>
                  </a:lnTo>
                  <a:lnTo>
                    <a:pt x="32" y="224"/>
                  </a:lnTo>
                  <a:lnTo>
                    <a:pt x="41" y="229"/>
                  </a:lnTo>
                  <a:lnTo>
                    <a:pt x="44" y="233"/>
                  </a:lnTo>
                  <a:lnTo>
                    <a:pt x="44" y="233"/>
                  </a:lnTo>
                  <a:lnTo>
                    <a:pt x="44" y="236"/>
                  </a:lnTo>
                  <a:lnTo>
                    <a:pt x="44" y="238"/>
                  </a:lnTo>
                  <a:lnTo>
                    <a:pt x="44" y="238"/>
                  </a:lnTo>
                  <a:lnTo>
                    <a:pt x="44" y="240"/>
                  </a:lnTo>
                  <a:lnTo>
                    <a:pt x="44" y="242"/>
                  </a:lnTo>
                  <a:lnTo>
                    <a:pt x="44" y="245"/>
                  </a:lnTo>
                  <a:lnTo>
                    <a:pt x="46" y="252"/>
                  </a:lnTo>
                  <a:lnTo>
                    <a:pt x="46" y="254"/>
                  </a:lnTo>
                  <a:lnTo>
                    <a:pt x="46" y="256"/>
                  </a:lnTo>
                  <a:lnTo>
                    <a:pt x="44" y="265"/>
                  </a:lnTo>
                  <a:lnTo>
                    <a:pt x="41" y="268"/>
                  </a:lnTo>
                  <a:lnTo>
                    <a:pt x="41" y="270"/>
                  </a:lnTo>
                  <a:lnTo>
                    <a:pt x="41" y="272"/>
                  </a:lnTo>
                  <a:lnTo>
                    <a:pt x="41" y="279"/>
                  </a:lnTo>
                  <a:lnTo>
                    <a:pt x="39" y="290"/>
                  </a:lnTo>
                  <a:lnTo>
                    <a:pt x="39" y="293"/>
                  </a:lnTo>
                  <a:lnTo>
                    <a:pt x="39" y="293"/>
                  </a:lnTo>
                  <a:lnTo>
                    <a:pt x="39" y="295"/>
                  </a:lnTo>
                  <a:lnTo>
                    <a:pt x="32" y="300"/>
                  </a:lnTo>
                  <a:lnTo>
                    <a:pt x="30" y="302"/>
                  </a:lnTo>
                  <a:lnTo>
                    <a:pt x="30" y="304"/>
                  </a:lnTo>
                  <a:lnTo>
                    <a:pt x="28" y="306"/>
                  </a:lnTo>
                  <a:lnTo>
                    <a:pt x="28" y="313"/>
                  </a:lnTo>
                  <a:lnTo>
                    <a:pt x="25" y="316"/>
                  </a:lnTo>
                  <a:lnTo>
                    <a:pt x="25" y="318"/>
                  </a:lnTo>
                  <a:lnTo>
                    <a:pt x="23" y="320"/>
                  </a:lnTo>
                  <a:lnTo>
                    <a:pt x="21" y="320"/>
                  </a:lnTo>
                  <a:lnTo>
                    <a:pt x="21" y="322"/>
                  </a:lnTo>
                  <a:lnTo>
                    <a:pt x="19" y="327"/>
                  </a:lnTo>
                  <a:lnTo>
                    <a:pt x="19" y="329"/>
                  </a:lnTo>
                  <a:lnTo>
                    <a:pt x="19" y="329"/>
                  </a:lnTo>
                  <a:lnTo>
                    <a:pt x="19" y="332"/>
                  </a:lnTo>
                  <a:lnTo>
                    <a:pt x="21" y="332"/>
                  </a:lnTo>
                  <a:lnTo>
                    <a:pt x="21" y="332"/>
                  </a:lnTo>
                  <a:lnTo>
                    <a:pt x="21" y="334"/>
                  </a:lnTo>
                  <a:lnTo>
                    <a:pt x="23" y="334"/>
                  </a:lnTo>
                  <a:lnTo>
                    <a:pt x="25" y="334"/>
                  </a:lnTo>
                  <a:lnTo>
                    <a:pt x="28" y="336"/>
                  </a:lnTo>
                  <a:lnTo>
                    <a:pt x="28" y="336"/>
                  </a:lnTo>
                  <a:lnTo>
                    <a:pt x="28" y="336"/>
                  </a:lnTo>
                  <a:lnTo>
                    <a:pt x="28" y="341"/>
                  </a:lnTo>
                  <a:lnTo>
                    <a:pt x="28" y="343"/>
                  </a:lnTo>
                  <a:lnTo>
                    <a:pt x="28" y="343"/>
                  </a:lnTo>
                  <a:lnTo>
                    <a:pt x="28" y="345"/>
                  </a:lnTo>
                  <a:lnTo>
                    <a:pt x="30" y="345"/>
                  </a:lnTo>
                  <a:lnTo>
                    <a:pt x="30" y="348"/>
                  </a:lnTo>
                  <a:lnTo>
                    <a:pt x="32" y="350"/>
                  </a:lnTo>
                  <a:lnTo>
                    <a:pt x="32" y="352"/>
                  </a:lnTo>
                  <a:lnTo>
                    <a:pt x="32" y="352"/>
                  </a:lnTo>
                  <a:lnTo>
                    <a:pt x="30" y="357"/>
                  </a:lnTo>
                  <a:lnTo>
                    <a:pt x="30" y="359"/>
                  </a:lnTo>
                  <a:lnTo>
                    <a:pt x="28" y="361"/>
                  </a:lnTo>
                  <a:lnTo>
                    <a:pt x="30" y="361"/>
                  </a:lnTo>
                  <a:lnTo>
                    <a:pt x="30" y="366"/>
                  </a:lnTo>
                  <a:lnTo>
                    <a:pt x="32" y="373"/>
                  </a:lnTo>
                  <a:lnTo>
                    <a:pt x="32" y="375"/>
                  </a:lnTo>
                  <a:lnTo>
                    <a:pt x="32" y="375"/>
                  </a:lnTo>
                  <a:lnTo>
                    <a:pt x="35" y="375"/>
                  </a:lnTo>
                  <a:lnTo>
                    <a:pt x="37" y="375"/>
                  </a:lnTo>
                  <a:lnTo>
                    <a:pt x="39" y="377"/>
                  </a:lnTo>
                  <a:lnTo>
                    <a:pt x="39" y="377"/>
                  </a:lnTo>
                  <a:lnTo>
                    <a:pt x="39" y="380"/>
                  </a:lnTo>
                  <a:lnTo>
                    <a:pt x="39" y="382"/>
                  </a:lnTo>
                  <a:lnTo>
                    <a:pt x="39" y="384"/>
                  </a:lnTo>
                  <a:lnTo>
                    <a:pt x="39" y="384"/>
                  </a:lnTo>
                  <a:lnTo>
                    <a:pt x="41" y="386"/>
                  </a:lnTo>
                  <a:lnTo>
                    <a:pt x="44" y="386"/>
                  </a:lnTo>
                  <a:lnTo>
                    <a:pt x="46" y="386"/>
                  </a:lnTo>
                  <a:lnTo>
                    <a:pt x="46" y="386"/>
                  </a:lnTo>
                  <a:lnTo>
                    <a:pt x="46" y="386"/>
                  </a:lnTo>
                  <a:lnTo>
                    <a:pt x="48" y="386"/>
                  </a:lnTo>
                  <a:lnTo>
                    <a:pt x="51" y="382"/>
                  </a:lnTo>
                  <a:lnTo>
                    <a:pt x="51" y="382"/>
                  </a:lnTo>
                  <a:lnTo>
                    <a:pt x="53" y="382"/>
                  </a:lnTo>
                  <a:lnTo>
                    <a:pt x="57" y="382"/>
                  </a:lnTo>
                  <a:lnTo>
                    <a:pt x="60" y="382"/>
                  </a:lnTo>
                  <a:lnTo>
                    <a:pt x="60" y="382"/>
                  </a:lnTo>
                  <a:lnTo>
                    <a:pt x="62" y="382"/>
                  </a:lnTo>
                  <a:lnTo>
                    <a:pt x="62" y="380"/>
                  </a:lnTo>
                  <a:lnTo>
                    <a:pt x="62" y="380"/>
                  </a:lnTo>
                  <a:lnTo>
                    <a:pt x="62" y="380"/>
                  </a:lnTo>
                  <a:lnTo>
                    <a:pt x="64" y="377"/>
                  </a:lnTo>
                  <a:lnTo>
                    <a:pt x="64" y="375"/>
                  </a:lnTo>
                  <a:lnTo>
                    <a:pt x="64" y="375"/>
                  </a:lnTo>
                  <a:lnTo>
                    <a:pt x="64" y="373"/>
                  </a:lnTo>
                  <a:lnTo>
                    <a:pt x="64" y="373"/>
                  </a:lnTo>
                  <a:lnTo>
                    <a:pt x="64" y="373"/>
                  </a:lnTo>
                  <a:lnTo>
                    <a:pt x="67" y="370"/>
                  </a:lnTo>
                  <a:lnTo>
                    <a:pt x="69" y="373"/>
                  </a:lnTo>
                  <a:lnTo>
                    <a:pt x="71" y="370"/>
                  </a:lnTo>
                  <a:lnTo>
                    <a:pt x="76" y="370"/>
                  </a:lnTo>
                  <a:lnTo>
                    <a:pt x="76" y="370"/>
                  </a:lnTo>
                  <a:lnTo>
                    <a:pt x="76" y="370"/>
                  </a:lnTo>
                  <a:lnTo>
                    <a:pt x="78" y="370"/>
                  </a:lnTo>
                  <a:lnTo>
                    <a:pt x="80" y="373"/>
                  </a:lnTo>
                  <a:lnTo>
                    <a:pt x="83" y="373"/>
                  </a:lnTo>
                  <a:lnTo>
                    <a:pt x="83" y="373"/>
                  </a:lnTo>
                  <a:lnTo>
                    <a:pt x="89" y="370"/>
                  </a:lnTo>
                  <a:lnTo>
                    <a:pt x="92" y="370"/>
                  </a:lnTo>
                  <a:lnTo>
                    <a:pt x="92" y="370"/>
                  </a:lnTo>
                  <a:lnTo>
                    <a:pt x="94" y="373"/>
                  </a:lnTo>
                  <a:lnTo>
                    <a:pt x="99" y="375"/>
                  </a:lnTo>
                  <a:lnTo>
                    <a:pt x="108" y="380"/>
                  </a:lnTo>
                  <a:lnTo>
                    <a:pt x="108" y="382"/>
                  </a:lnTo>
                  <a:lnTo>
                    <a:pt x="108" y="382"/>
                  </a:lnTo>
                  <a:lnTo>
                    <a:pt x="110" y="384"/>
                  </a:lnTo>
                  <a:lnTo>
                    <a:pt x="110" y="389"/>
                  </a:lnTo>
                  <a:lnTo>
                    <a:pt x="110" y="389"/>
                  </a:lnTo>
                  <a:lnTo>
                    <a:pt x="110" y="391"/>
                  </a:lnTo>
                  <a:lnTo>
                    <a:pt x="110" y="391"/>
                  </a:lnTo>
                  <a:lnTo>
                    <a:pt x="105" y="393"/>
                  </a:lnTo>
                  <a:lnTo>
                    <a:pt x="105" y="396"/>
                  </a:lnTo>
                  <a:lnTo>
                    <a:pt x="105" y="396"/>
                  </a:lnTo>
                  <a:lnTo>
                    <a:pt x="105" y="398"/>
                  </a:lnTo>
                  <a:lnTo>
                    <a:pt x="105" y="398"/>
                  </a:lnTo>
                  <a:lnTo>
                    <a:pt x="105" y="400"/>
                  </a:lnTo>
                  <a:lnTo>
                    <a:pt x="105" y="400"/>
                  </a:lnTo>
                  <a:lnTo>
                    <a:pt x="103" y="405"/>
                  </a:lnTo>
                  <a:lnTo>
                    <a:pt x="103" y="407"/>
                  </a:lnTo>
                  <a:lnTo>
                    <a:pt x="105" y="409"/>
                  </a:lnTo>
                  <a:lnTo>
                    <a:pt x="105" y="409"/>
                  </a:lnTo>
                  <a:lnTo>
                    <a:pt x="108" y="409"/>
                  </a:lnTo>
                  <a:lnTo>
                    <a:pt x="108" y="409"/>
                  </a:lnTo>
                  <a:lnTo>
                    <a:pt x="110" y="412"/>
                  </a:lnTo>
                  <a:lnTo>
                    <a:pt x="115" y="416"/>
                  </a:lnTo>
                  <a:lnTo>
                    <a:pt x="115" y="418"/>
                  </a:lnTo>
                  <a:lnTo>
                    <a:pt x="117" y="418"/>
                  </a:lnTo>
                  <a:lnTo>
                    <a:pt x="117" y="421"/>
                  </a:lnTo>
                  <a:lnTo>
                    <a:pt x="119" y="418"/>
                  </a:lnTo>
                  <a:lnTo>
                    <a:pt x="119" y="418"/>
                  </a:lnTo>
                  <a:lnTo>
                    <a:pt x="119" y="418"/>
                  </a:lnTo>
                  <a:lnTo>
                    <a:pt x="121" y="416"/>
                  </a:lnTo>
                  <a:lnTo>
                    <a:pt x="121" y="416"/>
                  </a:lnTo>
                  <a:lnTo>
                    <a:pt x="124" y="416"/>
                  </a:lnTo>
                  <a:lnTo>
                    <a:pt x="126" y="416"/>
                  </a:lnTo>
                  <a:lnTo>
                    <a:pt x="128" y="416"/>
                  </a:lnTo>
                  <a:lnTo>
                    <a:pt x="128" y="416"/>
                  </a:lnTo>
                  <a:lnTo>
                    <a:pt x="128" y="416"/>
                  </a:lnTo>
                  <a:lnTo>
                    <a:pt x="128" y="414"/>
                  </a:lnTo>
                  <a:lnTo>
                    <a:pt x="133" y="412"/>
                  </a:lnTo>
                  <a:lnTo>
                    <a:pt x="133" y="409"/>
                  </a:lnTo>
                  <a:lnTo>
                    <a:pt x="135" y="409"/>
                  </a:lnTo>
                  <a:lnTo>
                    <a:pt x="137" y="412"/>
                  </a:lnTo>
                  <a:lnTo>
                    <a:pt x="137" y="412"/>
                  </a:lnTo>
                  <a:lnTo>
                    <a:pt x="140" y="412"/>
                  </a:lnTo>
                  <a:lnTo>
                    <a:pt x="142" y="412"/>
                  </a:lnTo>
                  <a:lnTo>
                    <a:pt x="142" y="409"/>
                  </a:lnTo>
                  <a:lnTo>
                    <a:pt x="144" y="412"/>
                  </a:lnTo>
                  <a:lnTo>
                    <a:pt x="153" y="414"/>
                  </a:lnTo>
                  <a:lnTo>
                    <a:pt x="158" y="414"/>
                  </a:lnTo>
                  <a:lnTo>
                    <a:pt x="160" y="412"/>
                  </a:lnTo>
                  <a:lnTo>
                    <a:pt x="169" y="398"/>
                  </a:lnTo>
                  <a:lnTo>
                    <a:pt x="169" y="398"/>
                  </a:lnTo>
                  <a:lnTo>
                    <a:pt x="169" y="396"/>
                  </a:lnTo>
                  <a:lnTo>
                    <a:pt x="169" y="393"/>
                  </a:lnTo>
                  <a:lnTo>
                    <a:pt x="169" y="391"/>
                  </a:lnTo>
                  <a:lnTo>
                    <a:pt x="169" y="391"/>
                  </a:lnTo>
                  <a:lnTo>
                    <a:pt x="169" y="389"/>
                  </a:lnTo>
                  <a:lnTo>
                    <a:pt x="172" y="389"/>
                  </a:lnTo>
                  <a:lnTo>
                    <a:pt x="172" y="386"/>
                  </a:lnTo>
                  <a:lnTo>
                    <a:pt x="172" y="386"/>
                  </a:lnTo>
                  <a:lnTo>
                    <a:pt x="172" y="384"/>
                  </a:lnTo>
                  <a:lnTo>
                    <a:pt x="172" y="382"/>
                  </a:lnTo>
                  <a:lnTo>
                    <a:pt x="172" y="382"/>
                  </a:lnTo>
                  <a:lnTo>
                    <a:pt x="183" y="359"/>
                  </a:lnTo>
                  <a:lnTo>
                    <a:pt x="185" y="357"/>
                  </a:lnTo>
                  <a:lnTo>
                    <a:pt x="188" y="352"/>
                  </a:lnTo>
                  <a:lnTo>
                    <a:pt x="188" y="350"/>
                  </a:lnTo>
                  <a:lnTo>
                    <a:pt x="188" y="350"/>
                  </a:lnTo>
                  <a:lnTo>
                    <a:pt x="192" y="348"/>
                  </a:lnTo>
                  <a:lnTo>
                    <a:pt x="195" y="345"/>
                  </a:lnTo>
                  <a:lnTo>
                    <a:pt x="195" y="343"/>
                  </a:lnTo>
                  <a:lnTo>
                    <a:pt x="197" y="343"/>
                  </a:lnTo>
                  <a:lnTo>
                    <a:pt x="197" y="343"/>
                  </a:lnTo>
                  <a:lnTo>
                    <a:pt x="197" y="343"/>
                  </a:lnTo>
                  <a:lnTo>
                    <a:pt x="199" y="345"/>
                  </a:lnTo>
                  <a:lnTo>
                    <a:pt x="199" y="345"/>
                  </a:lnTo>
                  <a:lnTo>
                    <a:pt x="199" y="345"/>
                  </a:lnTo>
                  <a:lnTo>
                    <a:pt x="199" y="348"/>
                  </a:lnTo>
                  <a:lnTo>
                    <a:pt x="201" y="348"/>
                  </a:lnTo>
                  <a:lnTo>
                    <a:pt x="201" y="348"/>
                  </a:lnTo>
                  <a:lnTo>
                    <a:pt x="204" y="350"/>
                  </a:lnTo>
                  <a:lnTo>
                    <a:pt x="206" y="348"/>
                  </a:lnTo>
                  <a:lnTo>
                    <a:pt x="206" y="348"/>
                  </a:lnTo>
                  <a:lnTo>
                    <a:pt x="208" y="345"/>
                  </a:lnTo>
                  <a:lnTo>
                    <a:pt x="208" y="343"/>
                  </a:lnTo>
                  <a:lnTo>
                    <a:pt x="211" y="343"/>
                  </a:lnTo>
                  <a:lnTo>
                    <a:pt x="211" y="341"/>
                  </a:lnTo>
                  <a:lnTo>
                    <a:pt x="211" y="341"/>
                  </a:lnTo>
                  <a:lnTo>
                    <a:pt x="208" y="338"/>
                  </a:lnTo>
                  <a:lnTo>
                    <a:pt x="208" y="336"/>
                  </a:lnTo>
                  <a:lnTo>
                    <a:pt x="208" y="336"/>
                  </a:lnTo>
                  <a:lnTo>
                    <a:pt x="211" y="334"/>
                  </a:lnTo>
                  <a:lnTo>
                    <a:pt x="211" y="332"/>
                  </a:lnTo>
                  <a:lnTo>
                    <a:pt x="213" y="332"/>
                  </a:lnTo>
                  <a:lnTo>
                    <a:pt x="217" y="332"/>
                  </a:lnTo>
                  <a:lnTo>
                    <a:pt x="222" y="329"/>
                  </a:lnTo>
                  <a:lnTo>
                    <a:pt x="231" y="322"/>
                  </a:lnTo>
                  <a:lnTo>
                    <a:pt x="233" y="322"/>
                  </a:lnTo>
                  <a:lnTo>
                    <a:pt x="243" y="320"/>
                  </a:lnTo>
                  <a:lnTo>
                    <a:pt x="245" y="320"/>
                  </a:lnTo>
                  <a:lnTo>
                    <a:pt x="247" y="320"/>
                  </a:lnTo>
                  <a:lnTo>
                    <a:pt x="247" y="322"/>
                  </a:lnTo>
                  <a:lnTo>
                    <a:pt x="247" y="322"/>
                  </a:lnTo>
                  <a:lnTo>
                    <a:pt x="250" y="322"/>
                  </a:lnTo>
                  <a:lnTo>
                    <a:pt x="250" y="325"/>
                  </a:lnTo>
                  <a:lnTo>
                    <a:pt x="252" y="325"/>
                  </a:lnTo>
                  <a:lnTo>
                    <a:pt x="252" y="325"/>
                  </a:lnTo>
                  <a:lnTo>
                    <a:pt x="252" y="329"/>
                  </a:lnTo>
                  <a:lnTo>
                    <a:pt x="254" y="329"/>
                  </a:lnTo>
                  <a:lnTo>
                    <a:pt x="254" y="332"/>
                  </a:lnTo>
                  <a:lnTo>
                    <a:pt x="254" y="332"/>
                  </a:lnTo>
                  <a:lnTo>
                    <a:pt x="256" y="332"/>
                  </a:lnTo>
                  <a:lnTo>
                    <a:pt x="259" y="334"/>
                  </a:lnTo>
                  <a:lnTo>
                    <a:pt x="263" y="334"/>
                  </a:lnTo>
                  <a:lnTo>
                    <a:pt x="266" y="334"/>
                  </a:lnTo>
                  <a:lnTo>
                    <a:pt x="272" y="329"/>
                  </a:lnTo>
                  <a:lnTo>
                    <a:pt x="272" y="325"/>
                  </a:lnTo>
                  <a:lnTo>
                    <a:pt x="272" y="316"/>
                  </a:lnTo>
                  <a:lnTo>
                    <a:pt x="272" y="313"/>
                  </a:lnTo>
                  <a:lnTo>
                    <a:pt x="275" y="313"/>
                  </a:lnTo>
                  <a:lnTo>
                    <a:pt x="275" y="311"/>
                  </a:lnTo>
                  <a:lnTo>
                    <a:pt x="277" y="309"/>
                  </a:lnTo>
                  <a:lnTo>
                    <a:pt x="277" y="309"/>
                  </a:lnTo>
                  <a:lnTo>
                    <a:pt x="277" y="306"/>
                  </a:lnTo>
                  <a:lnTo>
                    <a:pt x="275" y="304"/>
                  </a:lnTo>
                  <a:lnTo>
                    <a:pt x="275" y="304"/>
                  </a:lnTo>
                  <a:lnTo>
                    <a:pt x="275" y="300"/>
                  </a:lnTo>
                  <a:lnTo>
                    <a:pt x="277" y="297"/>
                  </a:lnTo>
                  <a:lnTo>
                    <a:pt x="277" y="295"/>
                  </a:lnTo>
                  <a:lnTo>
                    <a:pt x="277" y="295"/>
                  </a:lnTo>
                  <a:lnTo>
                    <a:pt x="284" y="295"/>
                  </a:lnTo>
                  <a:lnTo>
                    <a:pt x="295" y="295"/>
                  </a:lnTo>
                  <a:lnTo>
                    <a:pt x="298" y="293"/>
                  </a:lnTo>
                  <a:lnTo>
                    <a:pt x="300" y="293"/>
                  </a:lnTo>
                  <a:lnTo>
                    <a:pt x="304" y="290"/>
                  </a:lnTo>
                  <a:lnTo>
                    <a:pt x="314" y="288"/>
                  </a:lnTo>
                  <a:lnTo>
                    <a:pt x="316" y="286"/>
                  </a:lnTo>
                  <a:lnTo>
                    <a:pt x="318" y="286"/>
                  </a:lnTo>
                  <a:lnTo>
                    <a:pt x="318" y="284"/>
                  </a:lnTo>
                  <a:lnTo>
                    <a:pt x="318" y="281"/>
                  </a:lnTo>
                  <a:lnTo>
                    <a:pt x="323" y="274"/>
                  </a:lnTo>
                  <a:lnTo>
                    <a:pt x="325" y="274"/>
                  </a:lnTo>
                  <a:lnTo>
                    <a:pt x="325" y="272"/>
                  </a:lnTo>
                  <a:lnTo>
                    <a:pt x="330" y="272"/>
                  </a:lnTo>
                  <a:lnTo>
                    <a:pt x="330" y="270"/>
                  </a:lnTo>
                  <a:lnTo>
                    <a:pt x="332" y="270"/>
                  </a:lnTo>
                  <a:lnTo>
                    <a:pt x="332" y="268"/>
                  </a:lnTo>
                  <a:lnTo>
                    <a:pt x="332" y="268"/>
                  </a:lnTo>
                  <a:lnTo>
                    <a:pt x="330" y="268"/>
                  </a:lnTo>
                  <a:lnTo>
                    <a:pt x="330" y="265"/>
                  </a:lnTo>
                  <a:lnTo>
                    <a:pt x="323" y="263"/>
                  </a:lnTo>
                  <a:lnTo>
                    <a:pt x="323" y="261"/>
                  </a:lnTo>
                  <a:lnTo>
                    <a:pt x="320" y="261"/>
                  </a:lnTo>
                  <a:lnTo>
                    <a:pt x="320" y="258"/>
                  </a:lnTo>
                  <a:lnTo>
                    <a:pt x="320" y="258"/>
                  </a:lnTo>
                  <a:lnTo>
                    <a:pt x="320" y="256"/>
                  </a:lnTo>
                  <a:lnTo>
                    <a:pt x="323" y="252"/>
                  </a:lnTo>
                  <a:lnTo>
                    <a:pt x="323" y="252"/>
                  </a:lnTo>
                  <a:lnTo>
                    <a:pt x="323" y="249"/>
                  </a:lnTo>
                  <a:lnTo>
                    <a:pt x="320" y="249"/>
                  </a:lnTo>
                  <a:lnTo>
                    <a:pt x="318" y="249"/>
                  </a:lnTo>
                  <a:lnTo>
                    <a:pt x="318" y="249"/>
                  </a:lnTo>
                  <a:lnTo>
                    <a:pt x="318" y="247"/>
                  </a:lnTo>
                  <a:lnTo>
                    <a:pt x="316" y="247"/>
                  </a:lnTo>
                  <a:lnTo>
                    <a:pt x="316" y="245"/>
                  </a:lnTo>
                  <a:lnTo>
                    <a:pt x="316" y="245"/>
                  </a:lnTo>
                  <a:lnTo>
                    <a:pt x="314" y="245"/>
                  </a:lnTo>
                  <a:lnTo>
                    <a:pt x="309" y="245"/>
                  </a:lnTo>
                  <a:lnTo>
                    <a:pt x="309" y="245"/>
                  </a:lnTo>
                  <a:lnTo>
                    <a:pt x="307" y="245"/>
                  </a:lnTo>
                  <a:lnTo>
                    <a:pt x="307" y="242"/>
                  </a:lnTo>
                  <a:lnTo>
                    <a:pt x="307" y="242"/>
                  </a:lnTo>
                  <a:lnTo>
                    <a:pt x="307" y="236"/>
                  </a:lnTo>
                  <a:lnTo>
                    <a:pt x="307" y="236"/>
                  </a:lnTo>
                  <a:lnTo>
                    <a:pt x="307" y="233"/>
                  </a:lnTo>
                  <a:lnTo>
                    <a:pt x="307" y="233"/>
                  </a:lnTo>
                  <a:lnTo>
                    <a:pt x="304" y="231"/>
                  </a:lnTo>
                  <a:lnTo>
                    <a:pt x="298" y="222"/>
                  </a:lnTo>
                  <a:lnTo>
                    <a:pt x="295" y="222"/>
                  </a:lnTo>
                  <a:lnTo>
                    <a:pt x="295" y="220"/>
                  </a:lnTo>
                  <a:lnTo>
                    <a:pt x="295" y="220"/>
                  </a:lnTo>
                  <a:lnTo>
                    <a:pt x="295" y="217"/>
                  </a:lnTo>
                  <a:lnTo>
                    <a:pt x="298" y="217"/>
                  </a:lnTo>
                  <a:lnTo>
                    <a:pt x="300" y="213"/>
                  </a:lnTo>
                  <a:lnTo>
                    <a:pt x="302" y="213"/>
                  </a:lnTo>
                  <a:lnTo>
                    <a:pt x="304" y="213"/>
                  </a:lnTo>
                  <a:lnTo>
                    <a:pt x="307" y="213"/>
                  </a:lnTo>
                  <a:lnTo>
                    <a:pt x="307" y="210"/>
                  </a:lnTo>
                  <a:lnTo>
                    <a:pt x="307" y="201"/>
                  </a:lnTo>
                  <a:lnTo>
                    <a:pt x="309" y="199"/>
                  </a:lnTo>
                  <a:lnTo>
                    <a:pt x="309" y="199"/>
                  </a:lnTo>
                  <a:lnTo>
                    <a:pt x="309" y="197"/>
                  </a:lnTo>
                  <a:lnTo>
                    <a:pt x="309" y="197"/>
                  </a:lnTo>
                  <a:lnTo>
                    <a:pt x="311" y="197"/>
                  </a:lnTo>
                  <a:lnTo>
                    <a:pt x="314" y="194"/>
                  </a:lnTo>
                  <a:lnTo>
                    <a:pt x="314" y="194"/>
                  </a:lnTo>
                  <a:lnTo>
                    <a:pt x="316" y="192"/>
                  </a:lnTo>
                  <a:lnTo>
                    <a:pt x="316" y="190"/>
                  </a:lnTo>
                  <a:lnTo>
                    <a:pt x="316" y="190"/>
                  </a:lnTo>
                  <a:lnTo>
                    <a:pt x="316" y="188"/>
                  </a:lnTo>
                  <a:lnTo>
                    <a:pt x="316" y="188"/>
                  </a:lnTo>
                  <a:lnTo>
                    <a:pt x="314" y="188"/>
                  </a:lnTo>
                  <a:lnTo>
                    <a:pt x="314" y="185"/>
                  </a:lnTo>
                  <a:lnTo>
                    <a:pt x="311" y="185"/>
                  </a:lnTo>
                  <a:lnTo>
                    <a:pt x="304" y="183"/>
                  </a:lnTo>
                  <a:lnTo>
                    <a:pt x="302" y="181"/>
                  </a:lnTo>
                  <a:lnTo>
                    <a:pt x="302" y="176"/>
                  </a:lnTo>
                  <a:lnTo>
                    <a:pt x="307" y="172"/>
                  </a:lnTo>
                  <a:lnTo>
                    <a:pt x="339" y="167"/>
                  </a:lnTo>
                  <a:lnTo>
                    <a:pt x="341" y="165"/>
                  </a:lnTo>
                  <a:lnTo>
                    <a:pt x="343" y="165"/>
                  </a:lnTo>
                  <a:lnTo>
                    <a:pt x="343" y="162"/>
                  </a:lnTo>
                  <a:lnTo>
                    <a:pt x="343" y="162"/>
                  </a:lnTo>
                  <a:lnTo>
                    <a:pt x="343" y="162"/>
                  </a:lnTo>
                  <a:lnTo>
                    <a:pt x="343" y="160"/>
                  </a:lnTo>
                  <a:lnTo>
                    <a:pt x="346" y="156"/>
                  </a:lnTo>
                  <a:lnTo>
                    <a:pt x="346" y="156"/>
                  </a:lnTo>
                  <a:lnTo>
                    <a:pt x="346" y="153"/>
                  </a:lnTo>
                  <a:lnTo>
                    <a:pt x="348" y="151"/>
                  </a:lnTo>
                  <a:lnTo>
                    <a:pt x="350" y="146"/>
                  </a:lnTo>
                  <a:lnTo>
                    <a:pt x="352" y="142"/>
                  </a:lnTo>
                  <a:lnTo>
                    <a:pt x="352" y="137"/>
                  </a:lnTo>
                  <a:lnTo>
                    <a:pt x="355" y="135"/>
                  </a:lnTo>
                  <a:lnTo>
                    <a:pt x="355" y="133"/>
                  </a:lnTo>
                  <a:lnTo>
                    <a:pt x="355" y="130"/>
                  </a:lnTo>
                  <a:lnTo>
                    <a:pt x="355" y="128"/>
                  </a:lnTo>
                  <a:lnTo>
                    <a:pt x="357" y="126"/>
                  </a:lnTo>
                  <a:lnTo>
                    <a:pt x="357" y="126"/>
                  </a:lnTo>
                  <a:lnTo>
                    <a:pt x="357" y="126"/>
                  </a:lnTo>
                  <a:lnTo>
                    <a:pt x="366" y="133"/>
                  </a:lnTo>
                  <a:lnTo>
                    <a:pt x="368" y="135"/>
                  </a:lnTo>
                  <a:lnTo>
                    <a:pt x="373" y="135"/>
                  </a:lnTo>
                  <a:lnTo>
                    <a:pt x="373" y="135"/>
                  </a:lnTo>
                  <a:lnTo>
                    <a:pt x="375" y="137"/>
                  </a:lnTo>
                  <a:lnTo>
                    <a:pt x="380" y="144"/>
                  </a:lnTo>
                  <a:lnTo>
                    <a:pt x="380" y="144"/>
                  </a:lnTo>
                  <a:lnTo>
                    <a:pt x="380" y="146"/>
                  </a:lnTo>
                  <a:lnTo>
                    <a:pt x="380" y="149"/>
                  </a:lnTo>
                  <a:lnTo>
                    <a:pt x="382" y="149"/>
                  </a:lnTo>
                  <a:lnTo>
                    <a:pt x="387" y="144"/>
                  </a:lnTo>
                  <a:lnTo>
                    <a:pt x="389" y="144"/>
                  </a:lnTo>
                  <a:lnTo>
                    <a:pt x="400" y="142"/>
                  </a:lnTo>
                  <a:lnTo>
                    <a:pt x="403" y="142"/>
                  </a:lnTo>
                  <a:lnTo>
                    <a:pt x="405" y="140"/>
                  </a:lnTo>
                  <a:lnTo>
                    <a:pt x="407" y="140"/>
                  </a:lnTo>
                  <a:lnTo>
                    <a:pt x="407" y="137"/>
                  </a:lnTo>
                  <a:lnTo>
                    <a:pt x="410" y="137"/>
                  </a:lnTo>
                  <a:lnTo>
                    <a:pt x="410" y="140"/>
                  </a:lnTo>
                  <a:lnTo>
                    <a:pt x="412" y="140"/>
                  </a:lnTo>
                  <a:lnTo>
                    <a:pt x="412" y="140"/>
                  </a:lnTo>
                  <a:lnTo>
                    <a:pt x="412" y="140"/>
                  </a:lnTo>
                  <a:lnTo>
                    <a:pt x="414" y="142"/>
                  </a:lnTo>
                  <a:lnTo>
                    <a:pt x="416" y="142"/>
                  </a:lnTo>
                  <a:lnTo>
                    <a:pt x="419" y="142"/>
                  </a:lnTo>
                  <a:lnTo>
                    <a:pt x="419" y="140"/>
                  </a:lnTo>
                  <a:lnTo>
                    <a:pt x="419" y="140"/>
                  </a:lnTo>
                  <a:lnTo>
                    <a:pt x="419" y="137"/>
                  </a:lnTo>
                  <a:lnTo>
                    <a:pt x="419" y="135"/>
                  </a:lnTo>
                  <a:lnTo>
                    <a:pt x="421" y="135"/>
                  </a:lnTo>
                  <a:lnTo>
                    <a:pt x="423" y="133"/>
                  </a:lnTo>
                  <a:lnTo>
                    <a:pt x="426" y="133"/>
                  </a:lnTo>
                  <a:lnTo>
                    <a:pt x="426" y="130"/>
                  </a:lnTo>
                  <a:lnTo>
                    <a:pt x="428" y="130"/>
                  </a:lnTo>
                  <a:lnTo>
                    <a:pt x="430" y="128"/>
                  </a:lnTo>
                  <a:lnTo>
                    <a:pt x="435" y="124"/>
                  </a:lnTo>
                  <a:lnTo>
                    <a:pt x="430" y="124"/>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0" name="Freeform 9"/>
            <p:cNvSpPr>
              <a:spLocks noEditPoints="1"/>
            </p:cNvSpPr>
            <p:nvPr>
              <p:custDataLst>
                <p:tags r:id="rId12"/>
              </p:custDataLst>
            </p:nvPr>
          </p:nvSpPr>
          <p:spPr bwMode="auto">
            <a:xfrm>
              <a:off x="8161339" y="4543425"/>
              <a:ext cx="1223963" cy="1363663"/>
            </a:xfrm>
            <a:custGeom>
              <a:avLst/>
              <a:gdLst>
                <a:gd name="T0" fmla="*/ 128 w 771"/>
                <a:gd name="T1" fmla="*/ 852 h 859"/>
                <a:gd name="T2" fmla="*/ 147 w 771"/>
                <a:gd name="T3" fmla="*/ 852 h 859"/>
                <a:gd name="T4" fmla="*/ 199 w 771"/>
                <a:gd name="T5" fmla="*/ 766 h 859"/>
                <a:gd name="T6" fmla="*/ 10 w 771"/>
                <a:gd name="T7" fmla="*/ 516 h 859"/>
                <a:gd name="T8" fmla="*/ 5 w 771"/>
                <a:gd name="T9" fmla="*/ 528 h 859"/>
                <a:gd name="T10" fmla="*/ 83 w 771"/>
                <a:gd name="T11" fmla="*/ 228 h 859"/>
                <a:gd name="T12" fmla="*/ 85 w 771"/>
                <a:gd name="T13" fmla="*/ 235 h 859"/>
                <a:gd name="T14" fmla="*/ 26 w 771"/>
                <a:gd name="T15" fmla="*/ 217 h 859"/>
                <a:gd name="T16" fmla="*/ 753 w 771"/>
                <a:gd name="T17" fmla="*/ 135 h 859"/>
                <a:gd name="T18" fmla="*/ 693 w 771"/>
                <a:gd name="T19" fmla="*/ 160 h 859"/>
                <a:gd name="T20" fmla="*/ 687 w 771"/>
                <a:gd name="T21" fmla="*/ 148 h 859"/>
                <a:gd name="T22" fmla="*/ 650 w 771"/>
                <a:gd name="T23" fmla="*/ 178 h 859"/>
                <a:gd name="T24" fmla="*/ 625 w 771"/>
                <a:gd name="T25" fmla="*/ 164 h 859"/>
                <a:gd name="T26" fmla="*/ 574 w 771"/>
                <a:gd name="T27" fmla="*/ 183 h 859"/>
                <a:gd name="T28" fmla="*/ 462 w 771"/>
                <a:gd name="T29" fmla="*/ 206 h 859"/>
                <a:gd name="T30" fmla="*/ 412 w 771"/>
                <a:gd name="T31" fmla="*/ 210 h 859"/>
                <a:gd name="T32" fmla="*/ 371 w 771"/>
                <a:gd name="T33" fmla="*/ 217 h 859"/>
                <a:gd name="T34" fmla="*/ 337 w 771"/>
                <a:gd name="T35" fmla="*/ 190 h 859"/>
                <a:gd name="T36" fmla="*/ 291 w 771"/>
                <a:gd name="T37" fmla="*/ 158 h 859"/>
                <a:gd name="T38" fmla="*/ 273 w 771"/>
                <a:gd name="T39" fmla="*/ 167 h 859"/>
                <a:gd name="T40" fmla="*/ 243 w 771"/>
                <a:gd name="T41" fmla="*/ 171 h 859"/>
                <a:gd name="T42" fmla="*/ 229 w 771"/>
                <a:gd name="T43" fmla="*/ 196 h 859"/>
                <a:gd name="T44" fmla="*/ 177 w 771"/>
                <a:gd name="T45" fmla="*/ 171 h 859"/>
                <a:gd name="T46" fmla="*/ 160 w 771"/>
                <a:gd name="T47" fmla="*/ 185 h 859"/>
                <a:gd name="T48" fmla="*/ 126 w 771"/>
                <a:gd name="T49" fmla="*/ 206 h 859"/>
                <a:gd name="T50" fmla="*/ 112 w 771"/>
                <a:gd name="T51" fmla="*/ 238 h 859"/>
                <a:gd name="T52" fmla="*/ 112 w 771"/>
                <a:gd name="T53" fmla="*/ 260 h 859"/>
                <a:gd name="T54" fmla="*/ 112 w 771"/>
                <a:gd name="T55" fmla="*/ 283 h 859"/>
                <a:gd name="T56" fmla="*/ 149 w 771"/>
                <a:gd name="T57" fmla="*/ 322 h 859"/>
                <a:gd name="T58" fmla="*/ 227 w 771"/>
                <a:gd name="T59" fmla="*/ 343 h 859"/>
                <a:gd name="T60" fmla="*/ 266 w 771"/>
                <a:gd name="T61" fmla="*/ 354 h 859"/>
                <a:gd name="T62" fmla="*/ 293 w 771"/>
                <a:gd name="T63" fmla="*/ 379 h 859"/>
                <a:gd name="T64" fmla="*/ 373 w 771"/>
                <a:gd name="T65" fmla="*/ 430 h 859"/>
                <a:gd name="T66" fmla="*/ 449 w 771"/>
                <a:gd name="T67" fmla="*/ 443 h 859"/>
                <a:gd name="T68" fmla="*/ 552 w 771"/>
                <a:gd name="T69" fmla="*/ 530 h 859"/>
                <a:gd name="T70" fmla="*/ 593 w 771"/>
                <a:gd name="T71" fmla="*/ 551 h 859"/>
                <a:gd name="T72" fmla="*/ 641 w 771"/>
                <a:gd name="T73" fmla="*/ 551 h 859"/>
                <a:gd name="T74" fmla="*/ 661 w 771"/>
                <a:gd name="T75" fmla="*/ 537 h 859"/>
                <a:gd name="T76" fmla="*/ 684 w 771"/>
                <a:gd name="T77" fmla="*/ 482 h 859"/>
                <a:gd name="T78" fmla="*/ 703 w 771"/>
                <a:gd name="T79" fmla="*/ 468 h 859"/>
                <a:gd name="T80" fmla="*/ 696 w 771"/>
                <a:gd name="T81" fmla="*/ 457 h 859"/>
                <a:gd name="T82" fmla="*/ 684 w 771"/>
                <a:gd name="T83" fmla="*/ 434 h 859"/>
                <a:gd name="T84" fmla="*/ 680 w 771"/>
                <a:gd name="T85" fmla="*/ 409 h 859"/>
                <a:gd name="T86" fmla="*/ 687 w 771"/>
                <a:gd name="T87" fmla="*/ 402 h 859"/>
                <a:gd name="T88" fmla="*/ 657 w 771"/>
                <a:gd name="T89" fmla="*/ 345 h 859"/>
                <a:gd name="T90" fmla="*/ 684 w 771"/>
                <a:gd name="T91" fmla="*/ 290 h 859"/>
                <a:gd name="T92" fmla="*/ 719 w 771"/>
                <a:gd name="T93" fmla="*/ 219 h 859"/>
                <a:gd name="T94" fmla="*/ 769 w 771"/>
                <a:gd name="T95" fmla="*/ 146 h 859"/>
                <a:gd name="T96" fmla="*/ 629 w 771"/>
                <a:gd name="T97" fmla="*/ 114 h 859"/>
                <a:gd name="T98" fmla="*/ 622 w 771"/>
                <a:gd name="T99" fmla="*/ 91 h 859"/>
                <a:gd name="T100" fmla="*/ 634 w 771"/>
                <a:gd name="T101" fmla="*/ 87 h 859"/>
                <a:gd name="T102" fmla="*/ 618 w 771"/>
                <a:gd name="T103" fmla="*/ 87 h 859"/>
                <a:gd name="T104" fmla="*/ 609 w 771"/>
                <a:gd name="T105" fmla="*/ 71 h 859"/>
                <a:gd name="T106" fmla="*/ 609 w 771"/>
                <a:gd name="T107" fmla="*/ 73 h 859"/>
                <a:gd name="T108" fmla="*/ 542 w 771"/>
                <a:gd name="T109" fmla="*/ 59 h 859"/>
                <a:gd name="T110" fmla="*/ 257 w 771"/>
                <a:gd name="T111" fmla="*/ 27 h 859"/>
                <a:gd name="T112" fmla="*/ 687 w 771"/>
                <a:gd name="T113" fmla="*/ 2 h 859"/>
                <a:gd name="T114" fmla="*/ 677 w 771"/>
                <a:gd name="T115" fmla="*/ 7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1" h="859">
                  <a:moveTo>
                    <a:pt x="147" y="852"/>
                  </a:moveTo>
                  <a:lnTo>
                    <a:pt x="147" y="852"/>
                  </a:lnTo>
                  <a:lnTo>
                    <a:pt x="147" y="852"/>
                  </a:lnTo>
                  <a:lnTo>
                    <a:pt x="144" y="852"/>
                  </a:lnTo>
                  <a:lnTo>
                    <a:pt x="135" y="850"/>
                  </a:lnTo>
                  <a:lnTo>
                    <a:pt x="133" y="850"/>
                  </a:lnTo>
                  <a:lnTo>
                    <a:pt x="128" y="850"/>
                  </a:lnTo>
                  <a:lnTo>
                    <a:pt x="126" y="852"/>
                  </a:lnTo>
                  <a:lnTo>
                    <a:pt x="128" y="852"/>
                  </a:lnTo>
                  <a:lnTo>
                    <a:pt x="133" y="855"/>
                  </a:lnTo>
                  <a:lnTo>
                    <a:pt x="140" y="857"/>
                  </a:lnTo>
                  <a:lnTo>
                    <a:pt x="142" y="857"/>
                  </a:lnTo>
                  <a:lnTo>
                    <a:pt x="142" y="857"/>
                  </a:lnTo>
                  <a:lnTo>
                    <a:pt x="144" y="859"/>
                  </a:lnTo>
                  <a:lnTo>
                    <a:pt x="147" y="857"/>
                  </a:lnTo>
                  <a:lnTo>
                    <a:pt x="147" y="855"/>
                  </a:lnTo>
                  <a:lnTo>
                    <a:pt x="147" y="852"/>
                  </a:lnTo>
                  <a:lnTo>
                    <a:pt x="147" y="852"/>
                  </a:lnTo>
                  <a:close/>
                  <a:moveTo>
                    <a:pt x="197" y="761"/>
                  </a:moveTo>
                  <a:lnTo>
                    <a:pt x="195" y="761"/>
                  </a:lnTo>
                  <a:lnTo>
                    <a:pt x="195" y="761"/>
                  </a:lnTo>
                  <a:lnTo>
                    <a:pt x="193" y="763"/>
                  </a:lnTo>
                  <a:lnTo>
                    <a:pt x="193" y="763"/>
                  </a:lnTo>
                  <a:lnTo>
                    <a:pt x="193" y="766"/>
                  </a:lnTo>
                  <a:lnTo>
                    <a:pt x="195" y="766"/>
                  </a:lnTo>
                  <a:lnTo>
                    <a:pt x="197" y="766"/>
                  </a:lnTo>
                  <a:lnTo>
                    <a:pt x="199" y="766"/>
                  </a:lnTo>
                  <a:lnTo>
                    <a:pt x="197" y="763"/>
                  </a:lnTo>
                  <a:lnTo>
                    <a:pt x="197" y="761"/>
                  </a:lnTo>
                  <a:close/>
                  <a:moveTo>
                    <a:pt x="26" y="523"/>
                  </a:moveTo>
                  <a:lnTo>
                    <a:pt x="16" y="516"/>
                  </a:lnTo>
                  <a:lnTo>
                    <a:pt x="16" y="519"/>
                  </a:lnTo>
                  <a:lnTo>
                    <a:pt x="14" y="519"/>
                  </a:lnTo>
                  <a:lnTo>
                    <a:pt x="14" y="519"/>
                  </a:lnTo>
                  <a:lnTo>
                    <a:pt x="12" y="516"/>
                  </a:lnTo>
                  <a:lnTo>
                    <a:pt x="10" y="516"/>
                  </a:lnTo>
                  <a:lnTo>
                    <a:pt x="10" y="514"/>
                  </a:lnTo>
                  <a:lnTo>
                    <a:pt x="7" y="514"/>
                  </a:lnTo>
                  <a:lnTo>
                    <a:pt x="7" y="514"/>
                  </a:lnTo>
                  <a:lnTo>
                    <a:pt x="5" y="514"/>
                  </a:lnTo>
                  <a:lnTo>
                    <a:pt x="5" y="516"/>
                  </a:lnTo>
                  <a:lnTo>
                    <a:pt x="0" y="516"/>
                  </a:lnTo>
                  <a:lnTo>
                    <a:pt x="3" y="521"/>
                  </a:lnTo>
                  <a:lnTo>
                    <a:pt x="3" y="526"/>
                  </a:lnTo>
                  <a:lnTo>
                    <a:pt x="5" y="528"/>
                  </a:lnTo>
                  <a:lnTo>
                    <a:pt x="10" y="532"/>
                  </a:lnTo>
                  <a:lnTo>
                    <a:pt x="16" y="539"/>
                  </a:lnTo>
                  <a:lnTo>
                    <a:pt x="23" y="539"/>
                  </a:lnTo>
                  <a:lnTo>
                    <a:pt x="28" y="532"/>
                  </a:lnTo>
                  <a:lnTo>
                    <a:pt x="28" y="528"/>
                  </a:lnTo>
                  <a:lnTo>
                    <a:pt x="26" y="523"/>
                  </a:lnTo>
                  <a:close/>
                  <a:moveTo>
                    <a:pt x="87" y="231"/>
                  </a:moveTo>
                  <a:lnTo>
                    <a:pt x="83" y="228"/>
                  </a:lnTo>
                  <a:lnTo>
                    <a:pt x="83" y="228"/>
                  </a:lnTo>
                  <a:lnTo>
                    <a:pt x="80" y="228"/>
                  </a:lnTo>
                  <a:lnTo>
                    <a:pt x="78" y="228"/>
                  </a:lnTo>
                  <a:lnTo>
                    <a:pt x="76" y="231"/>
                  </a:lnTo>
                  <a:lnTo>
                    <a:pt x="74" y="231"/>
                  </a:lnTo>
                  <a:lnTo>
                    <a:pt x="76" y="233"/>
                  </a:lnTo>
                  <a:lnTo>
                    <a:pt x="76" y="235"/>
                  </a:lnTo>
                  <a:lnTo>
                    <a:pt x="80" y="235"/>
                  </a:lnTo>
                  <a:lnTo>
                    <a:pt x="83" y="233"/>
                  </a:lnTo>
                  <a:lnTo>
                    <a:pt x="85" y="235"/>
                  </a:lnTo>
                  <a:lnTo>
                    <a:pt x="87" y="238"/>
                  </a:lnTo>
                  <a:lnTo>
                    <a:pt x="92" y="235"/>
                  </a:lnTo>
                  <a:lnTo>
                    <a:pt x="94" y="233"/>
                  </a:lnTo>
                  <a:lnTo>
                    <a:pt x="90" y="233"/>
                  </a:lnTo>
                  <a:lnTo>
                    <a:pt x="87" y="231"/>
                  </a:lnTo>
                  <a:close/>
                  <a:moveTo>
                    <a:pt x="32" y="222"/>
                  </a:moveTo>
                  <a:lnTo>
                    <a:pt x="30" y="217"/>
                  </a:lnTo>
                  <a:lnTo>
                    <a:pt x="28" y="215"/>
                  </a:lnTo>
                  <a:lnTo>
                    <a:pt x="26" y="217"/>
                  </a:lnTo>
                  <a:lnTo>
                    <a:pt x="23" y="217"/>
                  </a:lnTo>
                  <a:lnTo>
                    <a:pt x="26" y="222"/>
                  </a:lnTo>
                  <a:lnTo>
                    <a:pt x="28" y="224"/>
                  </a:lnTo>
                  <a:lnTo>
                    <a:pt x="30" y="226"/>
                  </a:lnTo>
                  <a:lnTo>
                    <a:pt x="35" y="226"/>
                  </a:lnTo>
                  <a:lnTo>
                    <a:pt x="32" y="224"/>
                  </a:lnTo>
                  <a:lnTo>
                    <a:pt x="32" y="222"/>
                  </a:lnTo>
                  <a:close/>
                  <a:moveTo>
                    <a:pt x="764" y="142"/>
                  </a:moveTo>
                  <a:lnTo>
                    <a:pt x="753" y="135"/>
                  </a:lnTo>
                  <a:lnTo>
                    <a:pt x="746" y="135"/>
                  </a:lnTo>
                  <a:lnTo>
                    <a:pt x="744" y="137"/>
                  </a:lnTo>
                  <a:lnTo>
                    <a:pt x="735" y="144"/>
                  </a:lnTo>
                  <a:lnTo>
                    <a:pt x="728" y="148"/>
                  </a:lnTo>
                  <a:lnTo>
                    <a:pt x="725" y="151"/>
                  </a:lnTo>
                  <a:lnTo>
                    <a:pt x="721" y="153"/>
                  </a:lnTo>
                  <a:lnTo>
                    <a:pt x="705" y="160"/>
                  </a:lnTo>
                  <a:lnTo>
                    <a:pt x="698" y="160"/>
                  </a:lnTo>
                  <a:lnTo>
                    <a:pt x="693" y="160"/>
                  </a:lnTo>
                  <a:lnTo>
                    <a:pt x="691" y="160"/>
                  </a:lnTo>
                  <a:lnTo>
                    <a:pt x="689" y="158"/>
                  </a:lnTo>
                  <a:lnTo>
                    <a:pt x="687" y="153"/>
                  </a:lnTo>
                  <a:lnTo>
                    <a:pt x="689" y="148"/>
                  </a:lnTo>
                  <a:lnTo>
                    <a:pt x="689" y="144"/>
                  </a:lnTo>
                  <a:lnTo>
                    <a:pt x="687" y="144"/>
                  </a:lnTo>
                  <a:lnTo>
                    <a:pt x="687" y="146"/>
                  </a:lnTo>
                  <a:lnTo>
                    <a:pt x="687" y="148"/>
                  </a:lnTo>
                  <a:lnTo>
                    <a:pt x="687" y="148"/>
                  </a:lnTo>
                  <a:lnTo>
                    <a:pt x="687" y="148"/>
                  </a:lnTo>
                  <a:lnTo>
                    <a:pt x="687" y="151"/>
                  </a:lnTo>
                  <a:lnTo>
                    <a:pt x="680" y="167"/>
                  </a:lnTo>
                  <a:lnTo>
                    <a:pt x="675" y="174"/>
                  </a:lnTo>
                  <a:lnTo>
                    <a:pt x="664" y="176"/>
                  </a:lnTo>
                  <a:lnTo>
                    <a:pt x="659" y="178"/>
                  </a:lnTo>
                  <a:lnTo>
                    <a:pt x="657" y="180"/>
                  </a:lnTo>
                  <a:lnTo>
                    <a:pt x="652" y="180"/>
                  </a:lnTo>
                  <a:lnTo>
                    <a:pt x="650" y="178"/>
                  </a:lnTo>
                  <a:lnTo>
                    <a:pt x="648" y="176"/>
                  </a:lnTo>
                  <a:lnTo>
                    <a:pt x="648" y="174"/>
                  </a:lnTo>
                  <a:lnTo>
                    <a:pt x="645" y="174"/>
                  </a:lnTo>
                  <a:lnTo>
                    <a:pt x="638" y="174"/>
                  </a:lnTo>
                  <a:lnTo>
                    <a:pt x="634" y="174"/>
                  </a:lnTo>
                  <a:lnTo>
                    <a:pt x="632" y="171"/>
                  </a:lnTo>
                  <a:lnTo>
                    <a:pt x="629" y="171"/>
                  </a:lnTo>
                  <a:lnTo>
                    <a:pt x="627" y="167"/>
                  </a:lnTo>
                  <a:lnTo>
                    <a:pt x="625" y="164"/>
                  </a:lnTo>
                  <a:lnTo>
                    <a:pt x="618" y="164"/>
                  </a:lnTo>
                  <a:lnTo>
                    <a:pt x="616" y="164"/>
                  </a:lnTo>
                  <a:lnTo>
                    <a:pt x="613" y="167"/>
                  </a:lnTo>
                  <a:lnTo>
                    <a:pt x="611" y="169"/>
                  </a:lnTo>
                  <a:lnTo>
                    <a:pt x="595" y="171"/>
                  </a:lnTo>
                  <a:lnTo>
                    <a:pt x="590" y="171"/>
                  </a:lnTo>
                  <a:lnTo>
                    <a:pt x="586" y="171"/>
                  </a:lnTo>
                  <a:lnTo>
                    <a:pt x="584" y="174"/>
                  </a:lnTo>
                  <a:lnTo>
                    <a:pt x="574" y="183"/>
                  </a:lnTo>
                  <a:lnTo>
                    <a:pt x="570" y="187"/>
                  </a:lnTo>
                  <a:lnTo>
                    <a:pt x="563" y="192"/>
                  </a:lnTo>
                  <a:lnTo>
                    <a:pt x="536" y="203"/>
                  </a:lnTo>
                  <a:lnTo>
                    <a:pt x="526" y="203"/>
                  </a:lnTo>
                  <a:lnTo>
                    <a:pt x="520" y="201"/>
                  </a:lnTo>
                  <a:lnTo>
                    <a:pt x="510" y="206"/>
                  </a:lnTo>
                  <a:lnTo>
                    <a:pt x="499" y="210"/>
                  </a:lnTo>
                  <a:lnTo>
                    <a:pt x="488" y="210"/>
                  </a:lnTo>
                  <a:lnTo>
                    <a:pt x="462" y="206"/>
                  </a:lnTo>
                  <a:lnTo>
                    <a:pt x="456" y="208"/>
                  </a:lnTo>
                  <a:lnTo>
                    <a:pt x="453" y="208"/>
                  </a:lnTo>
                  <a:lnTo>
                    <a:pt x="449" y="208"/>
                  </a:lnTo>
                  <a:lnTo>
                    <a:pt x="444" y="206"/>
                  </a:lnTo>
                  <a:lnTo>
                    <a:pt x="435" y="201"/>
                  </a:lnTo>
                  <a:lnTo>
                    <a:pt x="433" y="203"/>
                  </a:lnTo>
                  <a:lnTo>
                    <a:pt x="419" y="206"/>
                  </a:lnTo>
                  <a:lnTo>
                    <a:pt x="414" y="208"/>
                  </a:lnTo>
                  <a:lnTo>
                    <a:pt x="412" y="210"/>
                  </a:lnTo>
                  <a:lnTo>
                    <a:pt x="410" y="212"/>
                  </a:lnTo>
                  <a:lnTo>
                    <a:pt x="401" y="215"/>
                  </a:lnTo>
                  <a:lnTo>
                    <a:pt x="391" y="219"/>
                  </a:lnTo>
                  <a:lnTo>
                    <a:pt x="387" y="222"/>
                  </a:lnTo>
                  <a:lnTo>
                    <a:pt x="375" y="219"/>
                  </a:lnTo>
                  <a:lnTo>
                    <a:pt x="371" y="219"/>
                  </a:lnTo>
                  <a:lnTo>
                    <a:pt x="371" y="217"/>
                  </a:lnTo>
                  <a:lnTo>
                    <a:pt x="371" y="217"/>
                  </a:lnTo>
                  <a:lnTo>
                    <a:pt x="371" y="217"/>
                  </a:lnTo>
                  <a:lnTo>
                    <a:pt x="369" y="215"/>
                  </a:lnTo>
                  <a:lnTo>
                    <a:pt x="359" y="215"/>
                  </a:lnTo>
                  <a:lnTo>
                    <a:pt x="353" y="210"/>
                  </a:lnTo>
                  <a:lnTo>
                    <a:pt x="346" y="203"/>
                  </a:lnTo>
                  <a:lnTo>
                    <a:pt x="339" y="201"/>
                  </a:lnTo>
                  <a:lnTo>
                    <a:pt x="337" y="199"/>
                  </a:lnTo>
                  <a:lnTo>
                    <a:pt x="337" y="196"/>
                  </a:lnTo>
                  <a:lnTo>
                    <a:pt x="337" y="194"/>
                  </a:lnTo>
                  <a:lnTo>
                    <a:pt x="337" y="190"/>
                  </a:lnTo>
                  <a:lnTo>
                    <a:pt x="330" y="185"/>
                  </a:lnTo>
                  <a:lnTo>
                    <a:pt x="305" y="187"/>
                  </a:lnTo>
                  <a:lnTo>
                    <a:pt x="302" y="180"/>
                  </a:lnTo>
                  <a:lnTo>
                    <a:pt x="302" y="178"/>
                  </a:lnTo>
                  <a:lnTo>
                    <a:pt x="300" y="169"/>
                  </a:lnTo>
                  <a:lnTo>
                    <a:pt x="300" y="167"/>
                  </a:lnTo>
                  <a:lnTo>
                    <a:pt x="293" y="162"/>
                  </a:lnTo>
                  <a:lnTo>
                    <a:pt x="291" y="160"/>
                  </a:lnTo>
                  <a:lnTo>
                    <a:pt x="291" y="158"/>
                  </a:lnTo>
                  <a:lnTo>
                    <a:pt x="291" y="158"/>
                  </a:lnTo>
                  <a:lnTo>
                    <a:pt x="291" y="155"/>
                  </a:lnTo>
                  <a:lnTo>
                    <a:pt x="289" y="158"/>
                  </a:lnTo>
                  <a:lnTo>
                    <a:pt x="286" y="158"/>
                  </a:lnTo>
                  <a:lnTo>
                    <a:pt x="282" y="160"/>
                  </a:lnTo>
                  <a:lnTo>
                    <a:pt x="279" y="160"/>
                  </a:lnTo>
                  <a:lnTo>
                    <a:pt x="277" y="160"/>
                  </a:lnTo>
                  <a:lnTo>
                    <a:pt x="273" y="160"/>
                  </a:lnTo>
                  <a:lnTo>
                    <a:pt x="273" y="167"/>
                  </a:lnTo>
                  <a:lnTo>
                    <a:pt x="268" y="167"/>
                  </a:lnTo>
                  <a:lnTo>
                    <a:pt x="261" y="167"/>
                  </a:lnTo>
                  <a:lnTo>
                    <a:pt x="257" y="167"/>
                  </a:lnTo>
                  <a:lnTo>
                    <a:pt x="250" y="164"/>
                  </a:lnTo>
                  <a:lnTo>
                    <a:pt x="247" y="164"/>
                  </a:lnTo>
                  <a:lnTo>
                    <a:pt x="245" y="164"/>
                  </a:lnTo>
                  <a:lnTo>
                    <a:pt x="243" y="167"/>
                  </a:lnTo>
                  <a:lnTo>
                    <a:pt x="241" y="169"/>
                  </a:lnTo>
                  <a:lnTo>
                    <a:pt x="243" y="171"/>
                  </a:lnTo>
                  <a:lnTo>
                    <a:pt x="236" y="176"/>
                  </a:lnTo>
                  <a:lnTo>
                    <a:pt x="236" y="178"/>
                  </a:lnTo>
                  <a:lnTo>
                    <a:pt x="238" y="183"/>
                  </a:lnTo>
                  <a:lnTo>
                    <a:pt x="238" y="185"/>
                  </a:lnTo>
                  <a:lnTo>
                    <a:pt x="238" y="187"/>
                  </a:lnTo>
                  <a:lnTo>
                    <a:pt x="238" y="190"/>
                  </a:lnTo>
                  <a:lnTo>
                    <a:pt x="238" y="190"/>
                  </a:lnTo>
                  <a:lnTo>
                    <a:pt x="236" y="192"/>
                  </a:lnTo>
                  <a:lnTo>
                    <a:pt x="229" y="196"/>
                  </a:lnTo>
                  <a:lnTo>
                    <a:pt x="213" y="206"/>
                  </a:lnTo>
                  <a:lnTo>
                    <a:pt x="204" y="206"/>
                  </a:lnTo>
                  <a:lnTo>
                    <a:pt x="197" y="203"/>
                  </a:lnTo>
                  <a:lnTo>
                    <a:pt x="197" y="201"/>
                  </a:lnTo>
                  <a:lnTo>
                    <a:pt x="195" y="199"/>
                  </a:lnTo>
                  <a:lnTo>
                    <a:pt x="188" y="196"/>
                  </a:lnTo>
                  <a:lnTo>
                    <a:pt x="186" y="194"/>
                  </a:lnTo>
                  <a:lnTo>
                    <a:pt x="181" y="183"/>
                  </a:lnTo>
                  <a:lnTo>
                    <a:pt x="177" y="171"/>
                  </a:lnTo>
                  <a:lnTo>
                    <a:pt x="174" y="167"/>
                  </a:lnTo>
                  <a:lnTo>
                    <a:pt x="172" y="167"/>
                  </a:lnTo>
                  <a:lnTo>
                    <a:pt x="170" y="167"/>
                  </a:lnTo>
                  <a:lnTo>
                    <a:pt x="170" y="164"/>
                  </a:lnTo>
                  <a:lnTo>
                    <a:pt x="167" y="169"/>
                  </a:lnTo>
                  <a:lnTo>
                    <a:pt x="167" y="174"/>
                  </a:lnTo>
                  <a:lnTo>
                    <a:pt x="167" y="180"/>
                  </a:lnTo>
                  <a:lnTo>
                    <a:pt x="163" y="185"/>
                  </a:lnTo>
                  <a:lnTo>
                    <a:pt x="160" y="185"/>
                  </a:lnTo>
                  <a:lnTo>
                    <a:pt x="158" y="183"/>
                  </a:lnTo>
                  <a:lnTo>
                    <a:pt x="154" y="183"/>
                  </a:lnTo>
                  <a:lnTo>
                    <a:pt x="154" y="185"/>
                  </a:lnTo>
                  <a:lnTo>
                    <a:pt x="151" y="190"/>
                  </a:lnTo>
                  <a:lnTo>
                    <a:pt x="149" y="194"/>
                  </a:lnTo>
                  <a:lnTo>
                    <a:pt x="142" y="196"/>
                  </a:lnTo>
                  <a:lnTo>
                    <a:pt x="138" y="194"/>
                  </a:lnTo>
                  <a:lnTo>
                    <a:pt x="131" y="199"/>
                  </a:lnTo>
                  <a:lnTo>
                    <a:pt x="126" y="206"/>
                  </a:lnTo>
                  <a:lnTo>
                    <a:pt x="119" y="208"/>
                  </a:lnTo>
                  <a:lnTo>
                    <a:pt x="122" y="210"/>
                  </a:lnTo>
                  <a:lnTo>
                    <a:pt x="122" y="215"/>
                  </a:lnTo>
                  <a:lnTo>
                    <a:pt x="119" y="219"/>
                  </a:lnTo>
                  <a:lnTo>
                    <a:pt x="119" y="226"/>
                  </a:lnTo>
                  <a:lnTo>
                    <a:pt x="115" y="235"/>
                  </a:lnTo>
                  <a:lnTo>
                    <a:pt x="112" y="235"/>
                  </a:lnTo>
                  <a:lnTo>
                    <a:pt x="112" y="238"/>
                  </a:lnTo>
                  <a:lnTo>
                    <a:pt x="112" y="238"/>
                  </a:lnTo>
                  <a:lnTo>
                    <a:pt x="115" y="240"/>
                  </a:lnTo>
                  <a:lnTo>
                    <a:pt x="117" y="244"/>
                  </a:lnTo>
                  <a:lnTo>
                    <a:pt x="117" y="244"/>
                  </a:lnTo>
                  <a:lnTo>
                    <a:pt x="117" y="247"/>
                  </a:lnTo>
                  <a:lnTo>
                    <a:pt x="115" y="251"/>
                  </a:lnTo>
                  <a:lnTo>
                    <a:pt x="115" y="251"/>
                  </a:lnTo>
                  <a:lnTo>
                    <a:pt x="112" y="258"/>
                  </a:lnTo>
                  <a:lnTo>
                    <a:pt x="112" y="260"/>
                  </a:lnTo>
                  <a:lnTo>
                    <a:pt x="112" y="260"/>
                  </a:lnTo>
                  <a:lnTo>
                    <a:pt x="110" y="263"/>
                  </a:lnTo>
                  <a:lnTo>
                    <a:pt x="110" y="263"/>
                  </a:lnTo>
                  <a:lnTo>
                    <a:pt x="106" y="263"/>
                  </a:lnTo>
                  <a:lnTo>
                    <a:pt x="106" y="267"/>
                  </a:lnTo>
                  <a:lnTo>
                    <a:pt x="108" y="270"/>
                  </a:lnTo>
                  <a:lnTo>
                    <a:pt x="110" y="274"/>
                  </a:lnTo>
                  <a:lnTo>
                    <a:pt x="112" y="276"/>
                  </a:lnTo>
                  <a:lnTo>
                    <a:pt x="112" y="279"/>
                  </a:lnTo>
                  <a:lnTo>
                    <a:pt x="112" y="283"/>
                  </a:lnTo>
                  <a:lnTo>
                    <a:pt x="112" y="288"/>
                  </a:lnTo>
                  <a:lnTo>
                    <a:pt x="115" y="290"/>
                  </a:lnTo>
                  <a:lnTo>
                    <a:pt x="119" y="297"/>
                  </a:lnTo>
                  <a:lnTo>
                    <a:pt x="122" y="302"/>
                  </a:lnTo>
                  <a:lnTo>
                    <a:pt x="126" y="304"/>
                  </a:lnTo>
                  <a:lnTo>
                    <a:pt x="133" y="304"/>
                  </a:lnTo>
                  <a:lnTo>
                    <a:pt x="138" y="304"/>
                  </a:lnTo>
                  <a:lnTo>
                    <a:pt x="140" y="308"/>
                  </a:lnTo>
                  <a:lnTo>
                    <a:pt x="149" y="322"/>
                  </a:lnTo>
                  <a:lnTo>
                    <a:pt x="154" y="327"/>
                  </a:lnTo>
                  <a:lnTo>
                    <a:pt x="163" y="327"/>
                  </a:lnTo>
                  <a:lnTo>
                    <a:pt x="179" y="324"/>
                  </a:lnTo>
                  <a:lnTo>
                    <a:pt x="195" y="324"/>
                  </a:lnTo>
                  <a:lnTo>
                    <a:pt x="213" y="327"/>
                  </a:lnTo>
                  <a:lnTo>
                    <a:pt x="218" y="329"/>
                  </a:lnTo>
                  <a:lnTo>
                    <a:pt x="225" y="334"/>
                  </a:lnTo>
                  <a:lnTo>
                    <a:pt x="225" y="336"/>
                  </a:lnTo>
                  <a:lnTo>
                    <a:pt x="227" y="343"/>
                  </a:lnTo>
                  <a:lnTo>
                    <a:pt x="227" y="345"/>
                  </a:lnTo>
                  <a:lnTo>
                    <a:pt x="229" y="345"/>
                  </a:lnTo>
                  <a:lnTo>
                    <a:pt x="231" y="345"/>
                  </a:lnTo>
                  <a:lnTo>
                    <a:pt x="234" y="343"/>
                  </a:lnTo>
                  <a:lnTo>
                    <a:pt x="261" y="347"/>
                  </a:lnTo>
                  <a:lnTo>
                    <a:pt x="261" y="347"/>
                  </a:lnTo>
                  <a:lnTo>
                    <a:pt x="263" y="352"/>
                  </a:lnTo>
                  <a:lnTo>
                    <a:pt x="263" y="352"/>
                  </a:lnTo>
                  <a:lnTo>
                    <a:pt x="266" y="354"/>
                  </a:lnTo>
                  <a:lnTo>
                    <a:pt x="268" y="354"/>
                  </a:lnTo>
                  <a:lnTo>
                    <a:pt x="270" y="359"/>
                  </a:lnTo>
                  <a:lnTo>
                    <a:pt x="275" y="361"/>
                  </a:lnTo>
                  <a:lnTo>
                    <a:pt x="277" y="361"/>
                  </a:lnTo>
                  <a:lnTo>
                    <a:pt x="282" y="372"/>
                  </a:lnTo>
                  <a:lnTo>
                    <a:pt x="284" y="372"/>
                  </a:lnTo>
                  <a:lnTo>
                    <a:pt x="286" y="372"/>
                  </a:lnTo>
                  <a:lnTo>
                    <a:pt x="289" y="375"/>
                  </a:lnTo>
                  <a:lnTo>
                    <a:pt x="293" y="379"/>
                  </a:lnTo>
                  <a:lnTo>
                    <a:pt x="300" y="384"/>
                  </a:lnTo>
                  <a:lnTo>
                    <a:pt x="311" y="393"/>
                  </a:lnTo>
                  <a:lnTo>
                    <a:pt x="318" y="395"/>
                  </a:lnTo>
                  <a:lnTo>
                    <a:pt x="325" y="398"/>
                  </a:lnTo>
                  <a:lnTo>
                    <a:pt x="334" y="400"/>
                  </a:lnTo>
                  <a:lnTo>
                    <a:pt x="341" y="402"/>
                  </a:lnTo>
                  <a:lnTo>
                    <a:pt x="348" y="407"/>
                  </a:lnTo>
                  <a:lnTo>
                    <a:pt x="366" y="425"/>
                  </a:lnTo>
                  <a:lnTo>
                    <a:pt x="373" y="430"/>
                  </a:lnTo>
                  <a:lnTo>
                    <a:pt x="380" y="432"/>
                  </a:lnTo>
                  <a:lnTo>
                    <a:pt x="389" y="434"/>
                  </a:lnTo>
                  <a:lnTo>
                    <a:pt x="396" y="436"/>
                  </a:lnTo>
                  <a:lnTo>
                    <a:pt x="410" y="448"/>
                  </a:lnTo>
                  <a:lnTo>
                    <a:pt x="419" y="448"/>
                  </a:lnTo>
                  <a:lnTo>
                    <a:pt x="421" y="448"/>
                  </a:lnTo>
                  <a:lnTo>
                    <a:pt x="424" y="446"/>
                  </a:lnTo>
                  <a:lnTo>
                    <a:pt x="426" y="446"/>
                  </a:lnTo>
                  <a:lnTo>
                    <a:pt x="449" y="443"/>
                  </a:lnTo>
                  <a:lnTo>
                    <a:pt x="458" y="443"/>
                  </a:lnTo>
                  <a:lnTo>
                    <a:pt x="474" y="452"/>
                  </a:lnTo>
                  <a:lnTo>
                    <a:pt x="488" y="462"/>
                  </a:lnTo>
                  <a:lnTo>
                    <a:pt x="508" y="480"/>
                  </a:lnTo>
                  <a:lnTo>
                    <a:pt x="513" y="487"/>
                  </a:lnTo>
                  <a:lnTo>
                    <a:pt x="529" y="523"/>
                  </a:lnTo>
                  <a:lnTo>
                    <a:pt x="531" y="526"/>
                  </a:lnTo>
                  <a:lnTo>
                    <a:pt x="547" y="530"/>
                  </a:lnTo>
                  <a:lnTo>
                    <a:pt x="552" y="530"/>
                  </a:lnTo>
                  <a:lnTo>
                    <a:pt x="554" y="532"/>
                  </a:lnTo>
                  <a:lnTo>
                    <a:pt x="568" y="537"/>
                  </a:lnTo>
                  <a:lnTo>
                    <a:pt x="570" y="539"/>
                  </a:lnTo>
                  <a:lnTo>
                    <a:pt x="572" y="544"/>
                  </a:lnTo>
                  <a:lnTo>
                    <a:pt x="584" y="546"/>
                  </a:lnTo>
                  <a:lnTo>
                    <a:pt x="588" y="548"/>
                  </a:lnTo>
                  <a:lnTo>
                    <a:pt x="590" y="548"/>
                  </a:lnTo>
                  <a:lnTo>
                    <a:pt x="590" y="548"/>
                  </a:lnTo>
                  <a:lnTo>
                    <a:pt x="593" y="551"/>
                  </a:lnTo>
                  <a:lnTo>
                    <a:pt x="606" y="544"/>
                  </a:lnTo>
                  <a:lnTo>
                    <a:pt x="613" y="542"/>
                  </a:lnTo>
                  <a:lnTo>
                    <a:pt x="620" y="546"/>
                  </a:lnTo>
                  <a:lnTo>
                    <a:pt x="629" y="551"/>
                  </a:lnTo>
                  <a:lnTo>
                    <a:pt x="634" y="553"/>
                  </a:lnTo>
                  <a:lnTo>
                    <a:pt x="636" y="551"/>
                  </a:lnTo>
                  <a:lnTo>
                    <a:pt x="636" y="551"/>
                  </a:lnTo>
                  <a:lnTo>
                    <a:pt x="638" y="548"/>
                  </a:lnTo>
                  <a:lnTo>
                    <a:pt x="641" y="551"/>
                  </a:lnTo>
                  <a:lnTo>
                    <a:pt x="645" y="551"/>
                  </a:lnTo>
                  <a:lnTo>
                    <a:pt x="645" y="553"/>
                  </a:lnTo>
                  <a:lnTo>
                    <a:pt x="650" y="558"/>
                  </a:lnTo>
                  <a:lnTo>
                    <a:pt x="652" y="560"/>
                  </a:lnTo>
                  <a:lnTo>
                    <a:pt x="657" y="562"/>
                  </a:lnTo>
                  <a:lnTo>
                    <a:pt x="661" y="560"/>
                  </a:lnTo>
                  <a:lnTo>
                    <a:pt x="666" y="558"/>
                  </a:lnTo>
                  <a:lnTo>
                    <a:pt x="666" y="553"/>
                  </a:lnTo>
                  <a:lnTo>
                    <a:pt x="661" y="537"/>
                  </a:lnTo>
                  <a:lnTo>
                    <a:pt x="659" y="530"/>
                  </a:lnTo>
                  <a:lnTo>
                    <a:pt x="657" y="526"/>
                  </a:lnTo>
                  <a:lnTo>
                    <a:pt x="659" y="523"/>
                  </a:lnTo>
                  <a:lnTo>
                    <a:pt x="659" y="519"/>
                  </a:lnTo>
                  <a:lnTo>
                    <a:pt x="671" y="494"/>
                  </a:lnTo>
                  <a:lnTo>
                    <a:pt x="673" y="487"/>
                  </a:lnTo>
                  <a:lnTo>
                    <a:pt x="677" y="484"/>
                  </a:lnTo>
                  <a:lnTo>
                    <a:pt x="682" y="484"/>
                  </a:lnTo>
                  <a:lnTo>
                    <a:pt x="684" y="482"/>
                  </a:lnTo>
                  <a:lnTo>
                    <a:pt x="689" y="480"/>
                  </a:lnTo>
                  <a:lnTo>
                    <a:pt x="693" y="480"/>
                  </a:lnTo>
                  <a:lnTo>
                    <a:pt x="693" y="478"/>
                  </a:lnTo>
                  <a:lnTo>
                    <a:pt x="691" y="475"/>
                  </a:lnTo>
                  <a:lnTo>
                    <a:pt x="693" y="475"/>
                  </a:lnTo>
                  <a:lnTo>
                    <a:pt x="693" y="475"/>
                  </a:lnTo>
                  <a:lnTo>
                    <a:pt x="693" y="473"/>
                  </a:lnTo>
                  <a:lnTo>
                    <a:pt x="700" y="468"/>
                  </a:lnTo>
                  <a:lnTo>
                    <a:pt x="703" y="468"/>
                  </a:lnTo>
                  <a:lnTo>
                    <a:pt x="703" y="471"/>
                  </a:lnTo>
                  <a:lnTo>
                    <a:pt x="705" y="471"/>
                  </a:lnTo>
                  <a:lnTo>
                    <a:pt x="707" y="471"/>
                  </a:lnTo>
                  <a:lnTo>
                    <a:pt x="705" y="466"/>
                  </a:lnTo>
                  <a:lnTo>
                    <a:pt x="705" y="464"/>
                  </a:lnTo>
                  <a:lnTo>
                    <a:pt x="703" y="462"/>
                  </a:lnTo>
                  <a:lnTo>
                    <a:pt x="698" y="462"/>
                  </a:lnTo>
                  <a:lnTo>
                    <a:pt x="696" y="462"/>
                  </a:lnTo>
                  <a:lnTo>
                    <a:pt x="696" y="457"/>
                  </a:lnTo>
                  <a:lnTo>
                    <a:pt x="698" y="455"/>
                  </a:lnTo>
                  <a:lnTo>
                    <a:pt x="700" y="457"/>
                  </a:lnTo>
                  <a:lnTo>
                    <a:pt x="700" y="450"/>
                  </a:lnTo>
                  <a:lnTo>
                    <a:pt x="700" y="448"/>
                  </a:lnTo>
                  <a:lnTo>
                    <a:pt x="698" y="446"/>
                  </a:lnTo>
                  <a:lnTo>
                    <a:pt x="693" y="446"/>
                  </a:lnTo>
                  <a:lnTo>
                    <a:pt x="689" y="443"/>
                  </a:lnTo>
                  <a:lnTo>
                    <a:pt x="687" y="439"/>
                  </a:lnTo>
                  <a:lnTo>
                    <a:pt x="684" y="434"/>
                  </a:lnTo>
                  <a:lnTo>
                    <a:pt x="689" y="434"/>
                  </a:lnTo>
                  <a:lnTo>
                    <a:pt x="689" y="432"/>
                  </a:lnTo>
                  <a:lnTo>
                    <a:pt x="687" y="430"/>
                  </a:lnTo>
                  <a:lnTo>
                    <a:pt x="682" y="434"/>
                  </a:lnTo>
                  <a:lnTo>
                    <a:pt x="677" y="427"/>
                  </a:lnTo>
                  <a:lnTo>
                    <a:pt x="675" y="420"/>
                  </a:lnTo>
                  <a:lnTo>
                    <a:pt x="680" y="414"/>
                  </a:lnTo>
                  <a:lnTo>
                    <a:pt x="677" y="411"/>
                  </a:lnTo>
                  <a:lnTo>
                    <a:pt x="680" y="409"/>
                  </a:lnTo>
                  <a:lnTo>
                    <a:pt x="682" y="409"/>
                  </a:lnTo>
                  <a:lnTo>
                    <a:pt x="684" y="411"/>
                  </a:lnTo>
                  <a:lnTo>
                    <a:pt x="684" y="416"/>
                  </a:lnTo>
                  <a:lnTo>
                    <a:pt x="684" y="414"/>
                  </a:lnTo>
                  <a:lnTo>
                    <a:pt x="687" y="411"/>
                  </a:lnTo>
                  <a:lnTo>
                    <a:pt x="689" y="409"/>
                  </a:lnTo>
                  <a:lnTo>
                    <a:pt x="691" y="414"/>
                  </a:lnTo>
                  <a:lnTo>
                    <a:pt x="689" y="407"/>
                  </a:lnTo>
                  <a:lnTo>
                    <a:pt x="687" y="402"/>
                  </a:lnTo>
                  <a:lnTo>
                    <a:pt x="682" y="400"/>
                  </a:lnTo>
                  <a:lnTo>
                    <a:pt x="675" y="398"/>
                  </a:lnTo>
                  <a:lnTo>
                    <a:pt x="661" y="391"/>
                  </a:lnTo>
                  <a:lnTo>
                    <a:pt x="659" y="388"/>
                  </a:lnTo>
                  <a:lnTo>
                    <a:pt x="657" y="384"/>
                  </a:lnTo>
                  <a:lnTo>
                    <a:pt x="657" y="379"/>
                  </a:lnTo>
                  <a:lnTo>
                    <a:pt x="657" y="354"/>
                  </a:lnTo>
                  <a:lnTo>
                    <a:pt x="657" y="350"/>
                  </a:lnTo>
                  <a:lnTo>
                    <a:pt x="657" y="345"/>
                  </a:lnTo>
                  <a:lnTo>
                    <a:pt x="661" y="338"/>
                  </a:lnTo>
                  <a:lnTo>
                    <a:pt x="671" y="327"/>
                  </a:lnTo>
                  <a:lnTo>
                    <a:pt x="675" y="318"/>
                  </a:lnTo>
                  <a:lnTo>
                    <a:pt x="675" y="311"/>
                  </a:lnTo>
                  <a:lnTo>
                    <a:pt x="677" y="304"/>
                  </a:lnTo>
                  <a:lnTo>
                    <a:pt x="680" y="299"/>
                  </a:lnTo>
                  <a:lnTo>
                    <a:pt x="680" y="295"/>
                  </a:lnTo>
                  <a:lnTo>
                    <a:pt x="682" y="292"/>
                  </a:lnTo>
                  <a:lnTo>
                    <a:pt x="684" y="290"/>
                  </a:lnTo>
                  <a:lnTo>
                    <a:pt x="682" y="288"/>
                  </a:lnTo>
                  <a:lnTo>
                    <a:pt x="680" y="283"/>
                  </a:lnTo>
                  <a:lnTo>
                    <a:pt x="680" y="279"/>
                  </a:lnTo>
                  <a:lnTo>
                    <a:pt x="682" y="276"/>
                  </a:lnTo>
                  <a:lnTo>
                    <a:pt x="687" y="267"/>
                  </a:lnTo>
                  <a:lnTo>
                    <a:pt x="693" y="263"/>
                  </a:lnTo>
                  <a:lnTo>
                    <a:pt x="696" y="258"/>
                  </a:lnTo>
                  <a:lnTo>
                    <a:pt x="700" y="249"/>
                  </a:lnTo>
                  <a:lnTo>
                    <a:pt x="719" y="219"/>
                  </a:lnTo>
                  <a:lnTo>
                    <a:pt x="741" y="192"/>
                  </a:lnTo>
                  <a:lnTo>
                    <a:pt x="746" y="178"/>
                  </a:lnTo>
                  <a:lnTo>
                    <a:pt x="757" y="162"/>
                  </a:lnTo>
                  <a:lnTo>
                    <a:pt x="753" y="162"/>
                  </a:lnTo>
                  <a:lnTo>
                    <a:pt x="753" y="158"/>
                  </a:lnTo>
                  <a:lnTo>
                    <a:pt x="755" y="155"/>
                  </a:lnTo>
                  <a:lnTo>
                    <a:pt x="757" y="151"/>
                  </a:lnTo>
                  <a:lnTo>
                    <a:pt x="767" y="146"/>
                  </a:lnTo>
                  <a:lnTo>
                    <a:pt x="769" y="146"/>
                  </a:lnTo>
                  <a:lnTo>
                    <a:pt x="771" y="146"/>
                  </a:lnTo>
                  <a:lnTo>
                    <a:pt x="771" y="144"/>
                  </a:lnTo>
                  <a:lnTo>
                    <a:pt x="771" y="142"/>
                  </a:lnTo>
                  <a:lnTo>
                    <a:pt x="764" y="142"/>
                  </a:lnTo>
                  <a:close/>
                  <a:moveTo>
                    <a:pt x="632" y="100"/>
                  </a:moveTo>
                  <a:lnTo>
                    <a:pt x="629" y="100"/>
                  </a:lnTo>
                  <a:lnTo>
                    <a:pt x="627" y="105"/>
                  </a:lnTo>
                  <a:lnTo>
                    <a:pt x="627" y="110"/>
                  </a:lnTo>
                  <a:lnTo>
                    <a:pt x="629" y="114"/>
                  </a:lnTo>
                  <a:lnTo>
                    <a:pt x="634" y="119"/>
                  </a:lnTo>
                  <a:lnTo>
                    <a:pt x="636" y="116"/>
                  </a:lnTo>
                  <a:lnTo>
                    <a:pt x="638" y="114"/>
                  </a:lnTo>
                  <a:lnTo>
                    <a:pt x="638" y="112"/>
                  </a:lnTo>
                  <a:lnTo>
                    <a:pt x="636" y="107"/>
                  </a:lnTo>
                  <a:lnTo>
                    <a:pt x="634" y="105"/>
                  </a:lnTo>
                  <a:lnTo>
                    <a:pt x="632" y="105"/>
                  </a:lnTo>
                  <a:lnTo>
                    <a:pt x="632" y="100"/>
                  </a:lnTo>
                  <a:close/>
                  <a:moveTo>
                    <a:pt x="622" y="91"/>
                  </a:moveTo>
                  <a:lnTo>
                    <a:pt x="625" y="94"/>
                  </a:lnTo>
                  <a:lnTo>
                    <a:pt x="627" y="96"/>
                  </a:lnTo>
                  <a:lnTo>
                    <a:pt x="632" y="96"/>
                  </a:lnTo>
                  <a:lnTo>
                    <a:pt x="632" y="94"/>
                  </a:lnTo>
                  <a:lnTo>
                    <a:pt x="629" y="91"/>
                  </a:lnTo>
                  <a:lnTo>
                    <a:pt x="629" y="91"/>
                  </a:lnTo>
                  <a:lnTo>
                    <a:pt x="627" y="87"/>
                  </a:lnTo>
                  <a:lnTo>
                    <a:pt x="634" y="87"/>
                  </a:lnTo>
                  <a:lnTo>
                    <a:pt x="634" y="87"/>
                  </a:lnTo>
                  <a:lnTo>
                    <a:pt x="632" y="84"/>
                  </a:lnTo>
                  <a:lnTo>
                    <a:pt x="629" y="84"/>
                  </a:lnTo>
                  <a:lnTo>
                    <a:pt x="629" y="82"/>
                  </a:lnTo>
                  <a:lnTo>
                    <a:pt x="632" y="78"/>
                  </a:lnTo>
                  <a:lnTo>
                    <a:pt x="629" y="78"/>
                  </a:lnTo>
                  <a:lnTo>
                    <a:pt x="622" y="78"/>
                  </a:lnTo>
                  <a:lnTo>
                    <a:pt x="618" y="80"/>
                  </a:lnTo>
                  <a:lnTo>
                    <a:pt x="618" y="82"/>
                  </a:lnTo>
                  <a:lnTo>
                    <a:pt x="618" y="87"/>
                  </a:lnTo>
                  <a:lnTo>
                    <a:pt x="618" y="89"/>
                  </a:lnTo>
                  <a:lnTo>
                    <a:pt x="622" y="91"/>
                  </a:lnTo>
                  <a:close/>
                  <a:moveTo>
                    <a:pt x="506" y="73"/>
                  </a:moveTo>
                  <a:lnTo>
                    <a:pt x="504" y="68"/>
                  </a:lnTo>
                  <a:lnTo>
                    <a:pt x="501" y="71"/>
                  </a:lnTo>
                  <a:lnTo>
                    <a:pt x="504" y="73"/>
                  </a:lnTo>
                  <a:lnTo>
                    <a:pt x="506" y="73"/>
                  </a:lnTo>
                  <a:close/>
                  <a:moveTo>
                    <a:pt x="609" y="73"/>
                  </a:moveTo>
                  <a:lnTo>
                    <a:pt x="609" y="71"/>
                  </a:lnTo>
                  <a:lnTo>
                    <a:pt x="611" y="66"/>
                  </a:lnTo>
                  <a:lnTo>
                    <a:pt x="611" y="66"/>
                  </a:lnTo>
                  <a:lnTo>
                    <a:pt x="611" y="64"/>
                  </a:lnTo>
                  <a:lnTo>
                    <a:pt x="611" y="62"/>
                  </a:lnTo>
                  <a:lnTo>
                    <a:pt x="606" y="62"/>
                  </a:lnTo>
                  <a:lnTo>
                    <a:pt x="600" y="62"/>
                  </a:lnTo>
                  <a:lnTo>
                    <a:pt x="595" y="64"/>
                  </a:lnTo>
                  <a:lnTo>
                    <a:pt x="602" y="68"/>
                  </a:lnTo>
                  <a:lnTo>
                    <a:pt x="609" y="73"/>
                  </a:lnTo>
                  <a:close/>
                  <a:moveTo>
                    <a:pt x="545" y="66"/>
                  </a:moveTo>
                  <a:lnTo>
                    <a:pt x="549" y="68"/>
                  </a:lnTo>
                  <a:lnTo>
                    <a:pt x="552" y="68"/>
                  </a:lnTo>
                  <a:lnTo>
                    <a:pt x="552" y="66"/>
                  </a:lnTo>
                  <a:lnTo>
                    <a:pt x="552" y="66"/>
                  </a:lnTo>
                  <a:lnTo>
                    <a:pt x="549" y="64"/>
                  </a:lnTo>
                  <a:lnTo>
                    <a:pt x="547" y="62"/>
                  </a:lnTo>
                  <a:lnTo>
                    <a:pt x="545" y="59"/>
                  </a:lnTo>
                  <a:lnTo>
                    <a:pt x="542" y="59"/>
                  </a:lnTo>
                  <a:lnTo>
                    <a:pt x="542" y="64"/>
                  </a:lnTo>
                  <a:lnTo>
                    <a:pt x="545" y="66"/>
                  </a:lnTo>
                  <a:close/>
                  <a:moveTo>
                    <a:pt x="259" y="32"/>
                  </a:moveTo>
                  <a:lnTo>
                    <a:pt x="261" y="32"/>
                  </a:lnTo>
                  <a:lnTo>
                    <a:pt x="266" y="27"/>
                  </a:lnTo>
                  <a:lnTo>
                    <a:pt x="266" y="27"/>
                  </a:lnTo>
                  <a:lnTo>
                    <a:pt x="263" y="25"/>
                  </a:lnTo>
                  <a:lnTo>
                    <a:pt x="259" y="25"/>
                  </a:lnTo>
                  <a:lnTo>
                    <a:pt x="257" y="27"/>
                  </a:lnTo>
                  <a:lnTo>
                    <a:pt x="257" y="30"/>
                  </a:lnTo>
                  <a:lnTo>
                    <a:pt x="257" y="32"/>
                  </a:lnTo>
                  <a:lnTo>
                    <a:pt x="259" y="32"/>
                  </a:lnTo>
                  <a:close/>
                  <a:moveTo>
                    <a:pt x="682" y="11"/>
                  </a:moveTo>
                  <a:lnTo>
                    <a:pt x="684" y="9"/>
                  </a:lnTo>
                  <a:lnTo>
                    <a:pt x="684" y="9"/>
                  </a:lnTo>
                  <a:lnTo>
                    <a:pt x="687" y="7"/>
                  </a:lnTo>
                  <a:lnTo>
                    <a:pt x="687" y="4"/>
                  </a:lnTo>
                  <a:lnTo>
                    <a:pt x="687" y="2"/>
                  </a:lnTo>
                  <a:lnTo>
                    <a:pt x="687" y="2"/>
                  </a:lnTo>
                  <a:lnTo>
                    <a:pt x="684" y="2"/>
                  </a:lnTo>
                  <a:lnTo>
                    <a:pt x="682" y="0"/>
                  </a:lnTo>
                  <a:lnTo>
                    <a:pt x="682" y="2"/>
                  </a:lnTo>
                  <a:lnTo>
                    <a:pt x="680" y="2"/>
                  </a:lnTo>
                  <a:lnTo>
                    <a:pt x="680" y="4"/>
                  </a:lnTo>
                  <a:lnTo>
                    <a:pt x="677" y="4"/>
                  </a:lnTo>
                  <a:lnTo>
                    <a:pt x="677" y="7"/>
                  </a:lnTo>
                  <a:lnTo>
                    <a:pt x="677" y="7"/>
                  </a:lnTo>
                  <a:lnTo>
                    <a:pt x="680" y="11"/>
                  </a:lnTo>
                  <a:lnTo>
                    <a:pt x="682" y="11"/>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1" name="Freeform 10"/>
            <p:cNvSpPr>
              <a:spLocks noEditPoints="1"/>
            </p:cNvSpPr>
            <p:nvPr>
              <p:custDataLst>
                <p:tags r:id="rId13"/>
              </p:custDataLst>
            </p:nvPr>
          </p:nvSpPr>
          <p:spPr bwMode="auto">
            <a:xfrm>
              <a:off x="6919914" y="3479800"/>
              <a:ext cx="555625" cy="1041400"/>
            </a:xfrm>
            <a:custGeom>
              <a:avLst/>
              <a:gdLst>
                <a:gd name="T0" fmla="*/ 46 w 350"/>
                <a:gd name="T1" fmla="*/ 597 h 656"/>
                <a:gd name="T2" fmla="*/ 69 w 350"/>
                <a:gd name="T3" fmla="*/ 610 h 656"/>
                <a:gd name="T4" fmla="*/ 25 w 350"/>
                <a:gd name="T5" fmla="*/ 590 h 656"/>
                <a:gd name="T6" fmla="*/ 44 w 350"/>
                <a:gd name="T7" fmla="*/ 59 h 656"/>
                <a:gd name="T8" fmla="*/ 30 w 350"/>
                <a:gd name="T9" fmla="*/ 62 h 656"/>
                <a:gd name="T10" fmla="*/ 272 w 350"/>
                <a:gd name="T11" fmla="*/ 32 h 656"/>
                <a:gd name="T12" fmla="*/ 272 w 350"/>
                <a:gd name="T13" fmla="*/ 21 h 656"/>
                <a:gd name="T14" fmla="*/ 268 w 350"/>
                <a:gd name="T15" fmla="*/ 14 h 656"/>
                <a:gd name="T16" fmla="*/ 261 w 350"/>
                <a:gd name="T17" fmla="*/ 25 h 656"/>
                <a:gd name="T18" fmla="*/ 327 w 350"/>
                <a:gd name="T19" fmla="*/ 158 h 656"/>
                <a:gd name="T20" fmla="*/ 330 w 350"/>
                <a:gd name="T21" fmla="*/ 126 h 656"/>
                <a:gd name="T22" fmla="*/ 309 w 350"/>
                <a:gd name="T23" fmla="*/ 110 h 656"/>
                <a:gd name="T24" fmla="*/ 284 w 350"/>
                <a:gd name="T25" fmla="*/ 103 h 656"/>
                <a:gd name="T26" fmla="*/ 314 w 350"/>
                <a:gd name="T27" fmla="*/ 87 h 656"/>
                <a:gd name="T28" fmla="*/ 295 w 350"/>
                <a:gd name="T29" fmla="*/ 78 h 656"/>
                <a:gd name="T30" fmla="*/ 295 w 350"/>
                <a:gd name="T31" fmla="*/ 55 h 656"/>
                <a:gd name="T32" fmla="*/ 286 w 350"/>
                <a:gd name="T33" fmla="*/ 43 h 656"/>
                <a:gd name="T34" fmla="*/ 270 w 350"/>
                <a:gd name="T35" fmla="*/ 59 h 656"/>
                <a:gd name="T36" fmla="*/ 266 w 350"/>
                <a:gd name="T37" fmla="*/ 34 h 656"/>
                <a:gd name="T38" fmla="*/ 238 w 350"/>
                <a:gd name="T39" fmla="*/ 30 h 656"/>
                <a:gd name="T40" fmla="*/ 229 w 350"/>
                <a:gd name="T41" fmla="*/ 16 h 656"/>
                <a:gd name="T42" fmla="*/ 185 w 350"/>
                <a:gd name="T43" fmla="*/ 48 h 656"/>
                <a:gd name="T44" fmla="*/ 156 w 350"/>
                <a:gd name="T45" fmla="*/ 78 h 656"/>
                <a:gd name="T46" fmla="*/ 80 w 350"/>
                <a:gd name="T47" fmla="*/ 130 h 656"/>
                <a:gd name="T48" fmla="*/ 16 w 350"/>
                <a:gd name="T49" fmla="*/ 94 h 656"/>
                <a:gd name="T50" fmla="*/ 5 w 350"/>
                <a:gd name="T51" fmla="*/ 160 h 656"/>
                <a:gd name="T52" fmla="*/ 3 w 350"/>
                <a:gd name="T53" fmla="*/ 187 h 656"/>
                <a:gd name="T54" fmla="*/ 37 w 350"/>
                <a:gd name="T55" fmla="*/ 199 h 656"/>
                <a:gd name="T56" fmla="*/ 64 w 350"/>
                <a:gd name="T57" fmla="*/ 265 h 656"/>
                <a:gd name="T58" fmla="*/ 67 w 350"/>
                <a:gd name="T59" fmla="*/ 338 h 656"/>
                <a:gd name="T60" fmla="*/ 55 w 350"/>
                <a:gd name="T61" fmla="*/ 373 h 656"/>
                <a:gd name="T62" fmla="*/ 67 w 350"/>
                <a:gd name="T63" fmla="*/ 384 h 656"/>
                <a:gd name="T64" fmla="*/ 87 w 350"/>
                <a:gd name="T65" fmla="*/ 402 h 656"/>
                <a:gd name="T66" fmla="*/ 76 w 350"/>
                <a:gd name="T67" fmla="*/ 430 h 656"/>
                <a:gd name="T68" fmla="*/ 64 w 350"/>
                <a:gd name="T69" fmla="*/ 434 h 656"/>
                <a:gd name="T70" fmla="*/ 55 w 350"/>
                <a:gd name="T71" fmla="*/ 505 h 656"/>
                <a:gd name="T72" fmla="*/ 51 w 350"/>
                <a:gd name="T73" fmla="*/ 562 h 656"/>
                <a:gd name="T74" fmla="*/ 62 w 350"/>
                <a:gd name="T75" fmla="*/ 576 h 656"/>
                <a:gd name="T76" fmla="*/ 76 w 350"/>
                <a:gd name="T77" fmla="*/ 603 h 656"/>
                <a:gd name="T78" fmla="*/ 103 w 350"/>
                <a:gd name="T79" fmla="*/ 649 h 656"/>
                <a:gd name="T80" fmla="*/ 140 w 350"/>
                <a:gd name="T81" fmla="*/ 647 h 656"/>
                <a:gd name="T82" fmla="*/ 185 w 350"/>
                <a:gd name="T83" fmla="*/ 622 h 656"/>
                <a:gd name="T84" fmla="*/ 195 w 350"/>
                <a:gd name="T85" fmla="*/ 565 h 656"/>
                <a:gd name="T86" fmla="*/ 183 w 350"/>
                <a:gd name="T87" fmla="*/ 551 h 656"/>
                <a:gd name="T88" fmla="*/ 224 w 350"/>
                <a:gd name="T89" fmla="*/ 560 h 656"/>
                <a:gd name="T90" fmla="*/ 263 w 350"/>
                <a:gd name="T91" fmla="*/ 583 h 656"/>
                <a:gd name="T92" fmla="*/ 288 w 350"/>
                <a:gd name="T93" fmla="*/ 587 h 656"/>
                <a:gd name="T94" fmla="*/ 304 w 350"/>
                <a:gd name="T95" fmla="*/ 544 h 656"/>
                <a:gd name="T96" fmla="*/ 314 w 350"/>
                <a:gd name="T97" fmla="*/ 450 h 656"/>
                <a:gd name="T98" fmla="*/ 320 w 350"/>
                <a:gd name="T99" fmla="*/ 398 h 656"/>
                <a:gd name="T100" fmla="*/ 325 w 350"/>
                <a:gd name="T101" fmla="*/ 375 h 656"/>
                <a:gd name="T102" fmla="*/ 320 w 350"/>
                <a:gd name="T103" fmla="*/ 320 h 656"/>
                <a:gd name="T104" fmla="*/ 330 w 350"/>
                <a:gd name="T105" fmla="*/ 254 h 656"/>
                <a:gd name="T106" fmla="*/ 250 w 350"/>
                <a:gd name="T107" fmla="*/ 0 h 656"/>
                <a:gd name="T108" fmla="*/ 254 w 350"/>
                <a:gd name="T109" fmla="*/ 2 h 656"/>
                <a:gd name="T110" fmla="*/ 252 w 350"/>
                <a:gd name="T111" fmla="*/ 9 h 656"/>
                <a:gd name="T112" fmla="*/ 250 w 350"/>
                <a:gd name="T113" fmla="*/ 16 h 656"/>
                <a:gd name="T114" fmla="*/ 263 w 350"/>
                <a:gd name="T115" fmla="*/ 30 h 656"/>
                <a:gd name="T116" fmla="*/ 304 w 350"/>
                <a:gd name="T117" fmla="*/ 62 h 656"/>
                <a:gd name="T118" fmla="*/ 330 w 350"/>
                <a:gd name="T119" fmla="*/ 11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 h="656">
                  <a:moveTo>
                    <a:pt x="71" y="601"/>
                  </a:moveTo>
                  <a:lnTo>
                    <a:pt x="71" y="603"/>
                  </a:lnTo>
                  <a:lnTo>
                    <a:pt x="69" y="603"/>
                  </a:lnTo>
                  <a:lnTo>
                    <a:pt x="69" y="603"/>
                  </a:lnTo>
                  <a:lnTo>
                    <a:pt x="67" y="603"/>
                  </a:lnTo>
                  <a:lnTo>
                    <a:pt x="67" y="601"/>
                  </a:lnTo>
                  <a:lnTo>
                    <a:pt x="64" y="594"/>
                  </a:lnTo>
                  <a:lnTo>
                    <a:pt x="60" y="592"/>
                  </a:lnTo>
                  <a:lnTo>
                    <a:pt x="53" y="592"/>
                  </a:lnTo>
                  <a:lnTo>
                    <a:pt x="46" y="590"/>
                  </a:lnTo>
                  <a:lnTo>
                    <a:pt x="44" y="594"/>
                  </a:lnTo>
                  <a:lnTo>
                    <a:pt x="44" y="597"/>
                  </a:lnTo>
                  <a:lnTo>
                    <a:pt x="46" y="597"/>
                  </a:lnTo>
                  <a:lnTo>
                    <a:pt x="46" y="599"/>
                  </a:lnTo>
                  <a:lnTo>
                    <a:pt x="44" y="603"/>
                  </a:lnTo>
                  <a:lnTo>
                    <a:pt x="48" y="613"/>
                  </a:lnTo>
                  <a:lnTo>
                    <a:pt x="55" y="626"/>
                  </a:lnTo>
                  <a:lnTo>
                    <a:pt x="57" y="629"/>
                  </a:lnTo>
                  <a:lnTo>
                    <a:pt x="57" y="629"/>
                  </a:lnTo>
                  <a:lnTo>
                    <a:pt x="57" y="631"/>
                  </a:lnTo>
                  <a:lnTo>
                    <a:pt x="60" y="631"/>
                  </a:lnTo>
                  <a:lnTo>
                    <a:pt x="62" y="631"/>
                  </a:lnTo>
                  <a:lnTo>
                    <a:pt x="62" y="629"/>
                  </a:lnTo>
                  <a:lnTo>
                    <a:pt x="64" y="622"/>
                  </a:lnTo>
                  <a:lnTo>
                    <a:pt x="67" y="613"/>
                  </a:lnTo>
                  <a:lnTo>
                    <a:pt x="69" y="610"/>
                  </a:lnTo>
                  <a:lnTo>
                    <a:pt x="67" y="608"/>
                  </a:lnTo>
                  <a:lnTo>
                    <a:pt x="69" y="606"/>
                  </a:lnTo>
                  <a:lnTo>
                    <a:pt x="73" y="603"/>
                  </a:lnTo>
                  <a:lnTo>
                    <a:pt x="71" y="601"/>
                  </a:lnTo>
                  <a:lnTo>
                    <a:pt x="71" y="601"/>
                  </a:lnTo>
                  <a:close/>
                  <a:moveTo>
                    <a:pt x="37" y="569"/>
                  </a:moveTo>
                  <a:lnTo>
                    <a:pt x="32" y="571"/>
                  </a:lnTo>
                  <a:lnTo>
                    <a:pt x="23" y="574"/>
                  </a:lnTo>
                  <a:lnTo>
                    <a:pt x="21" y="576"/>
                  </a:lnTo>
                  <a:lnTo>
                    <a:pt x="19" y="578"/>
                  </a:lnTo>
                  <a:lnTo>
                    <a:pt x="21" y="583"/>
                  </a:lnTo>
                  <a:lnTo>
                    <a:pt x="25" y="587"/>
                  </a:lnTo>
                  <a:lnTo>
                    <a:pt x="25" y="590"/>
                  </a:lnTo>
                  <a:lnTo>
                    <a:pt x="25" y="592"/>
                  </a:lnTo>
                  <a:lnTo>
                    <a:pt x="28" y="594"/>
                  </a:lnTo>
                  <a:lnTo>
                    <a:pt x="32" y="594"/>
                  </a:lnTo>
                  <a:lnTo>
                    <a:pt x="37" y="594"/>
                  </a:lnTo>
                  <a:lnTo>
                    <a:pt x="37" y="590"/>
                  </a:lnTo>
                  <a:lnTo>
                    <a:pt x="37" y="578"/>
                  </a:lnTo>
                  <a:lnTo>
                    <a:pt x="37" y="569"/>
                  </a:lnTo>
                  <a:close/>
                  <a:moveTo>
                    <a:pt x="25" y="80"/>
                  </a:moveTo>
                  <a:lnTo>
                    <a:pt x="25" y="71"/>
                  </a:lnTo>
                  <a:lnTo>
                    <a:pt x="30" y="69"/>
                  </a:lnTo>
                  <a:lnTo>
                    <a:pt x="41" y="66"/>
                  </a:lnTo>
                  <a:lnTo>
                    <a:pt x="44" y="64"/>
                  </a:lnTo>
                  <a:lnTo>
                    <a:pt x="44" y="59"/>
                  </a:lnTo>
                  <a:lnTo>
                    <a:pt x="44" y="57"/>
                  </a:lnTo>
                  <a:lnTo>
                    <a:pt x="41" y="55"/>
                  </a:lnTo>
                  <a:lnTo>
                    <a:pt x="41" y="53"/>
                  </a:lnTo>
                  <a:lnTo>
                    <a:pt x="39" y="50"/>
                  </a:lnTo>
                  <a:lnTo>
                    <a:pt x="39" y="50"/>
                  </a:lnTo>
                  <a:lnTo>
                    <a:pt x="37" y="50"/>
                  </a:lnTo>
                  <a:lnTo>
                    <a:pt x="37" y="53"/>
                  </a:lnTo>
                  <a:lnTo>
                    <a:pt x="37" y="55"/>
                  </a:lnTo>
                  <a:lnTo>
                    <a:pt x="35" y="55"/>
                  </a:lnTo>
                  <a:lnTo>
                    <a:pt x="32" y="55"/>
                  </a:lnTo>
                  <a:lnTo>
                    <a:pt x="30" y="55"/>
                  </a:lnTo>
                  <a:lnTo>
                    <a:pt x="30" y="57"/>
                  </a:lnTo>
                  <a:lnTo>
                    <a:pt x="30" y="62"/>
                  </a:lnTo>
                  <a:lnTo>
                    <a:pt x="30" y="64"/>
                  </a:lnTo>
                  <a:lnTo>
                    <a:pt x="25" y="66"/>
                  </a:lnTo>
                  <a:lnTo>
                    <a:pt x="23" y="69"/>
                  </a:lnTo>
                  <a:lnTo>
                    <a:pt x="21" y="73"/>
                  </a:lnTo>
                  <a:lnTo>
                    <a:pt x="19" y="75"/>
                  </a:lnTo>
                  <a:lnTo>
                    <a:pt x="19" y="78"/>
                  </a:lnTo>
                  <a:lnTo>
                    <a:pt x="19" y="80"/>
                  </a:lnTo>
                  <a:lnTo>
                    <a:pt x="19" y="82"/>
                  </a:lnTo>
                  <a:lnTo>
                    <a:pt x="16" y="85"/>
                  </a:lnTo>
                  <a:lnTo>
                    <a:pt x="23" y="85"/>
                  </a:lnTo>
                  <a:lnTo>
                    <a:pt x="25" y="80"/>
                  </a:lnTo>
                  <a:close/>
                  <a:moveTo>
                    <a:pt x="270" y="34"/>
                  </a:moveTo>
                  <a:lnTo>
                    <a:pt x="272" y="32"/>
                  </a:lnTo>
                  <a:lnTo>
                    <a:pt x="275" y="34"/>
                  </a:lnTo>
                  <a:lnTo>
                    <a:pt x="275" y="37"/>
                  </a:lnTo>
                  <a:lnTo>
                    <a:pt x="277" y="37"/>
                  </a:lnTo>
                  <a:lnTo>
                    <a:pt x="277" y="34"/>
                  </a:lnTo>
                  <a:lnTo>
                    <a:pt x="277" y="34"/>
                  </a:lnTo>
                  <a:lnTo>
                    <a:pt x="277" y="32"/>
                  </a:lnTo>
                  <a:lnTo>
                    <a:pt x="279" y="25"/>
                  </a:lnTo>
                  <a:lnTo>
                    <a:pt x="279" y="23"/>
                  </a:lnTo>
                  <a:lnTo>
                    <a:pt x="279" y="21"/>
                  </a:lnTo>
                  <a:lnTo>
                    <a:pt x="277" y="18"/>
                  </a:lnTo>
                  <a:lnTo>
                    <a:pt x="277" y="18"/>
                  </a:lnTo>
                  <a:lnTo>
                    <a:pt x="275" y="18"/>
                  </a:lnTo>
                  <a:lnTo>
                    <a:pt x="272" y="21"/>
                  </a:lnTo>
                  <a:lnTo>
                    <a:pt x="272" y="23"/>
                  </a:lnTo>
                  <a:lnTo>
                    <a:pt x="270" y="25"/>
                  </a:lnTo>
                  <a:lnTo>
                    <a:pt x="272" y="27"/>
                  </a:lnTo>
                  <a:lnTo>
                    <a:pt x="270" y="32"/>
                  </a:lnTo>
                  <a:lnTo>
                    <a:pt x="270" y="34"/>
                  </a:lnTo>
                  <a:close/>
                  <a:moveTo>
                    <a:pt x="261" y="25"/>
                  </a:moveTo>
                  <a:lnTo>
                    <a:pt x="270" y="25"/>
                  </a:lnTo>
                  <a:lnTo>
                    <a:pt x="270" y="23"/>
                  </a:lnTo>
                  <a:lnTo>
                    <a:pt x="268" y="23"/>
                  </a:lnTo>
                  <a:lnTo>
                    <a:pt x="268" y="21"/>
                  </a:lnTo>
                  <a:lnTo>
                    <a:pt x="268" y="18"/>
                  </a:lnTo>
                  <a:lnTo>
                    <a:pt x="268" y="16"/>
                  </a:lnTo>
                  <a:lnTo>
                    <a:pt x="268" y="14"/>
                  </a:lnTo>
                  <a:lnTo>
                    <a:pt x="266" y="11"/>
                  </a:lnTo>
                  <a:lnTo>
                    <a:pt x="266" y="11"/>
                  </a:lnTo>
                  <a:lnTo>
                    <a:pt x="263" y="14"/>
                  </a:lnTo>
                  <a:lnTo>
                    <a:pt x="263" y="14"/>
                  </a:lnTo>
                  <a:lnTo>
                    <a:pt x="261" y="14"/>
                  </a:lnTo>
                  <a:lnTo>
                    <a:pt x="261" y="16"/>
                  </a:lnTo>
                  <a:lnTo>
                    <a:pt x="261" y="18"/>
                  </a:lnTo>
                  <a:lnTo>
                    <a:pt x="259" y="18"/>
                  </a:lnTo>
                  <a:lnTo>
                    <a:pt x="256" y="21"/>
                  </a:lnTo>
                  <a:lnTo>
                    <a:pt x="256" y="21"/>
                  </a:lnTo>
                  <a:lnTo>
                    <a:pt x="256" y="23"/>
                  </a:lnTo>
                  <a:lnTo>
                    <a:pt x="256" y="25"/>
                  </a:lnTo>
                  <a:lnTo>
                    <a:pt x="261" y="25"/>
                  </a:lnTo>
                  <a:close/>
                  <a:moveTo>
                    <a:pt x="350" y="213"/>
                  </a:moveTo>
                  <a:lnTo>
                    <a:pt x="348" y="210"/>
                  </a:lnTo>
                  <a:lnTo>
                    <a:pt x="343" y="203"/>
                  </a:lnTo>
                  <a:lnTo>
                    <a:pt x="341" y="201"/>
                  </a:lnTo>
                  <a:lnTo>
                    <a:pt x="341" y="199"/>
                  </a:lnTo>
                  <a:lnTo>
                    <a:pt x="341" y="197"/>
                  </a:lnTo>
                  <a:lnTo>
                    <a:pt x="339" y="197"/>
                  </a:lnTo>
                  <a:lnTo>
                    <a:pt x="336" y="197"/>
                  </a:lnTo>
                  <a:lnTo>
                    <a:pt x="336" y="194"/>
                  </a:lnTo>
                  <a:lnTo>
                    <a:pt x="334" y="192"/>
                  </a:lnTo>
                  <a:lnTo>
                    <a:pt x="334" y="174"/>
                  </a:lnTo>
                  <a:lnTo>
                    <a:pt x="334" y="171"/>
                  </a:lnTo>
                  <a:lnTo>
                    <a:pt x="327" y="158"/>
                  </a:lnTo>
                  <a:lnTo>
                    <a:pt x="325" y="153"/>
                  </a:lnTo>
                  <a:lnTo>
                    <a:pt x="325" y="149"/>
                  </a:lnTo>
                  <a:lnTo>
                    <a:pt x="318" y="142"/>
                  </a:lnTo>
                  <a:lnTo>
                    <a:pt x="318" y="137"/>
                  </a:lnTo>
                  <a:lnTo>
                    <a:pt x="318" y="142"/>
                  </a:lnTo>
                  <a:lnTo>
                    <a:pt x="316" y="137"/>
                  </a:lnTo>
                  <a:lnTo>
                    <a:pt x="316" y="135"/>
                  </a:lnTo>
                  <a:lnTo>
                    <a:pt x="318" y="135"/>
                  </a:lnTo>
                  <a:lnTo>
                    <a:pt x="323" y="135"/>
                  </a:lnTo>
                  <a:lnTo>
                    <a:pt x="323" y="133"/>
                  </a:lnTo>
                  <a:lnTo>
                    <a:pt x="320" y="130"/>
                  </a:lnTo>
                  <a:lnTo>
                    <a:pt x="323" y="128"/>
                  </a:lnTo>
                  <a:lnTo>
                    <a:pt x="330" y="126"/>
                  </a:lnTo>
                  <a:lnTo>
                    <a:pt x="327" y="126"/>
                  </a:lnTo>
                  <a:lnTo>
                    <a:pt x="323" y="123"/>
                  </a:lnTo>
                  <a:lnTo>
                    <a:pt x="323" y="123"/>
                  </a:lnTo>
                  <a:lnTo>
                    <a:pt x="320" y="121"/>
                  </a:lnTo>
                  <a:lnTo>
                    <a:pt x="318" y="121"/>
                  </a:lnTo>
                  <a:lnTo>
                    <a:pt x="316" y="121"/>
                  </a:lnTo>
                  <a:lnTo>
                    <a:pt x="316" y="121"/>
                  </a:lnTo>
                  <a:lnTo>
                    <a:pt x="316" y="117"/>
                  </a:lnTo>
                  <a:lnTo>
                    <a:pt x="314" y="117"/>
                  </a:lnTo>
                  <a:lnTo>
                    <a:pt x="307" y="112"/>
                  </a:lnTo>
                  <a:lnTo>
                    <a:pt x="307" y="112"/>
                  </a:lnTo>
                  <a:lnTo>
                    <a:pt x="309" y="110"/>
                  </a:lnTo>
                  <a:lnTo>
                    <a:pt x="309" y="110"/>
                  </a:lnTo>
                  <a:lnTo>
                    <a:pt x="311" y="107"/>
                  </a:lnTo>
                  <a:lnTo>
                    <a:pt x="311" y="105"/>
                  </a:lnTo>
                  <a:lnTo>
                    <a:pt x="309" y="105"/>
                  </a:lnTo>
                  <a:lnTo>
                    <a:pt x="304" y="105"/>
                  </a:lnTo>
                  <a:lnTo>
                    <a:pt x="302" y="107"/>
                  </a:lnTo>
                  <a:lnTo>
                    <a:pt x="298" y="110"/>
                  </a:lnTo>
                  <a:lnTo>
                    <a:pt x="298" y="110"/>
                  </a:lnTo>
                  <a:lnTo>
                    <a:pt x="293" y="105"/>
                  </a:lnTo>
                  <a:lnTo>
                    <a:pt x="291" y="105"/>
                  </a:lnTo>
                  <a:lnTo>
                    <a:pt x="288" y="105"/>
                  </a:lnTo>
                  <a:lnTo>
                    <a:pt x="286" y="107"/>
                  </a:lnTo>
                  <a:lnTo>
                    <a:pt x="286" y="107"/>
                  </a:lnTo>
                  <a:lnTo>
                    <a:pt x="284" y="103"/>
                  </a:lnTo>
                  <a:lnTo>
                    <a:pt x="286" y="103"/>
                  </a:lnTo>
                  <a:lnTo>
                    <a:pt x="284" y="103"/>
                  </a:lnTo>
                  <a:lnTo>
                    <a:pt x="286" y="101"/>
                  </a:lnTo>
                  <a:lnTo>
                    <a:pt x="295" y="103"/>
                  </a:lnTo>
                  <a:lnTo>
                    <a:pt x="298" y="101"/>
                  </a:lnTo>
                  <a:lnTo>
                    <a:pt x="295" y="98"/>
                  </a:lnTo>
                  <a:lnTo>
                    <a:pt x="300" y="94"/>
                  </a:lnTo>
                  <a:lnTo>
                    <a:pt x="300" y="89"/>
                  </a:lnTo>
                  <a:lnTo>
                    <a:pt x="300" y="85"/>
                  </a:lnTo>
                  <a:lnTo>
                    <a:pt x="304" y="82"/>
                  </a:lnTo>
                  <a:lnTo>
                    <a:pt x="307" y="85"/>
                  </a:lnTo>
                  <a:lnTo>
                    <a:pt x="311" y="87"/>
                  </a:lnTo>
                  <a:lnTo>
                    <a:pt x="314" y="87"/>
                  </a:lnTo>
                  <a:lnTo>
                    <a:pt x="316" y="82"/>
                  </a:lnTo>
                  <a:lnTo>
                    <a:pt x="314" y="80"/>
                  </a:lnTo>
                  <a:lnTo>
                    <a:pt x="307" y="78"/>
                  </a:lnTo>
                  <a:lnTo>
                    <a:pt x="300" y="78"/>
                  </a:lnTo>
                  <a:lnTo>
                    <a:pt x="298" y="80"/>
                  </a:lnTo>
                  <a:lnTo>
                    <a:pt x="298" y="80"/>
                  </a:lnTo>
                  <a:lnTo>
                    <a:pt x="295" y="80"/>
                  </a:lnTo>
                  <a:lnTo>
                    <a:pt x="295" y="80"/>
                  </a:lnTo>
                  <a:lnTo>
                    <a:pt x="295" y="80"/>
                  </a:lnTo>
                  <a:lnTo>
                    <a:pt x="295" y="80"/>
                  </a:lnTo>
                  <a:lnTo>
                    <a:pt x="295" y="80"/>
                  </a:lnTo>
                  <a:lnTo>
                    <a:pt x="293" y="80"/>
                  </a:lnTo>
                  <a:lnTo>
                    <a:pt x="295" y="78"/>
                  </a:lnTo>
                  <a:lnTo>
                    <a:pt x="293" y="73"/>
                  </a:lnTo>
                  <a:lnTo>
                    <a:pt x="291" y="73"/>
                  </a:lnTo>
                  <a:lnTo>
                    <a:pt x="288" y="75"/>
                  </a:lnTo>
                  <a:lnTo>
                    <a:pt x="288" y="80"/>
                  </a:lnTo>
                  <a:lnTo>
                    <a:pt x="286" y="80"/>
                  </a:lnTo>
                  <a:lnTo>
                    <a:pt x="286" y="75"/>
                  </a:lnTo>
                  <a:lnTo>
                    <a:pt x="291" y="59"/>
                  </a:lnTo>
                  <a:lnTo>
                    <a:pt x="291" y="59"/>
                  </a:lnTo>
                  <a:lnTo>
                    <a:pt x="291" y="62"/>
                  </a:lnTo>
                  <a:lnTo>
                    <a:pt x="293" y="62"/>
                  </a:lnTo>
                  <a:lnTo>
                    <a:pt x="295" y="59"/>
                  </a:lnTo>
                  <a:lnTo>
                    <a:pt x="295" y="57"/>
                  </a:lnTo>
                  <a:lnTo>
                    <a:pt x="295" y="55"/>
                  </a:lnTo>
                  <a:lnTo>
                    <a:pt x="295" y="50"/>
                  </a:lnTo>
                  <a:lnTo>
                    <a:pt x="295" y="50"/>
                  </a:lnTo>
                  <a:lnTo>
                    <a:pt x="295" y="50"/>
                  </a:lnTo>
                  <a:lnTo>
                    <a:pt x="295" y="50"/>
                  </a:lnTo>
                  <a:lnTo>
                    <a:pt x="295" y="50"/>
                  </a:lnTo>
                  <a:lnTo>
                    <a:pt x="293" y="50"/>
                  </a:lnTo>
                  <a:lnTo>
                    <a:pt x="293" y="50"/>
                  </a:lnTo>
                  <a:lnTo>
                    <a:pt x="291" y="50"/>
                  </a:lnTo>
                  <a:lnTo>
                    <a:pt x="291" y="48"/>
                  </a:lnTo>
                  <a:lnTo>
                    <a:pt x="288" y="48"/>
                  </a:lnTo>
                  <a:lnTo>
                    <a:pt x="288" y="46"/>
                  </a:lnTo>
                  <a:lnTo>
                    <a:pt x="288" y="43"/>
                  </a:lnTo>
                  <a:lnTo>
                    <a:pt x="286" y="43"/>
                  </a:lnTo>
                  <a:lnTo>
                    <a:pt x="286" y="43"/>
                  </a:lnTo>
                  <a:lnTo>
                    <a:pt x="284" y="46"/>
                  </a:lnTo>
                  <a:lnTo>
                    <a:pt x="282" y="46"/>
                  </a:lnTo>
                  <a:lnTo>
                    <a:pt x="279" y="43"/>
                  </a:lnTo>
                  <a:lnTo>
                    <a:pt x="277" y="43"/>
                  </a:lnTo>
                  <a:lnTo>
                    <a:pt x="275" y="46"/>
                  </a:lnTo>
                  <a:lnTo>
                    <a:pt x="275" y="46"/>
                  </a:lnTo>
                  <a:lnTo>
                    <a:pt x="275" y="48"/>
                  </a:lnTo>
                  <a:lnTo>
                    <a:pt x="275" y="48"/>
                  </a:lnTo>
                  <a:lnTo>
                    <a:pt x="277" y="50"/>
                  </a:lnTo>
                  <a:lnTo>
                    <a:pt x="275" y="50"/>
                  </a:lnTo>
                  <a:lnTo>
                    <a:pt x="272" y="53"/>
                  </a:lnTo>
                  <a:lnTo>
                    <a:pt x="270" y="59"/>
                  </a:lnTo>
                  <a:lnTo>
                    <a:pt x="270" y="53"/>
                  </a:lnTo>
                  <a:lnTo>
                    <a:pt x="270" y="50"/>
                  </a:lnTo>
                  <a:lnTo>
                    <a:pt x="270" y="48"/>
                  </a:lnTo>
                  <a:lnTo>
                    <a:pt x="268" y="46"/>
                  </a:lnTo>
                  <a:lnTo>
                    <a:pt x="268" y="43"/>
                  </a:lnTo>
                  <a:lnTo>
                    <a:pt x="266" y="41"/>
                  </a:lnTo>
                  <a:lnTo>
                    <a:pt x="263" y="39"/>
                  </a:lnTo>
                  <a:lnTo>
                    <a:pt x="266" y="39"/>
                  </a:lnTo>
                  <a:lnTo>
                    <a:pt x="266" y="39"/>
                  </a:lnTo>
                  <a:lnTo>
                    <a:pt x="266" y="37"/>
                  </a:lnTo>
                  <a:lnTo>
                    <a:pt x="266" y="37"/>
                  </a:lnTo>
                  <a:lnTo>
                    <a:pt x="266" y="34"/>
                  </a:lnTo>
                  <a:lnTo>
                    <a:pt x="266" y="34"/>
                  </a:lnTo>
                  <a:lnTo>
                    <a:pt x="263" y="34"/>
                  </a:lnTo>
                  <a:lnTo>
                    <a:pt x="261" y="34"/>
                  </a:lnTo>
                  <a:lnTo>
                    <a:pt x="259" y="32"/>
                  </a:lnTo>
                  <a:lnTo>
                    <a:pt x="259" y="34"/>
                  </a:lnTo>
                  <a:lnTo>
                    <a:pt x="252" y="27"/>
                  </a:lnTo>
                  <a:lnTo>
                    <a:pt x="250" y="25"/>
                  </a:lnTo>
                  <a:lnTo>
                    <a:pt x="247" y="32"/>
                  </a:lnTo>
                  <a:lnTo>
                    <a:pt x="245" y="30"/>
                  </a:lnTo>
                  <a:lnTo>
                    <a:pt x="245" y="30"/>
                  </a:lnTo>
                  <a:lnTo>
                    <a:pt x="243" y="30"/>
                  </a:lnTo>
                  <a:lnTo>
                    <a:pt x="240" y="30"/>
                  </a:lnTo>
                  <a:lnTo>
                    <a:pt x="238" y="30"/>
                  </a:lnTo>
                  <a:lnTo>
                    <a:pt x="238" y="30"/>
                  </a:lnTo>
                  <a:lnTo>
                    <a:pt x="238" y="27"/>
                  </a:lnTo>
                  <a:lnTo>
                    <a:pt x="238" y="27"/>
                  </a:lnTo>
                  <a:lnTo>
                    <a:pt x="238" y="23"/>
                  </a:lnTo>
                  <a:lnTo>
                    <a:pt x="236" y="23"/>
                  </a:lnTo>
                  <a:lnTo>
                    <a:pt x="236" y="25"/>
                  </a:lnTo>
                  <a:lnTo>
                    <a:pt x="236" y="27"/>
                  </a:lnTo>
                  <a:lnTo>
                    <a:pt x="236" y="30"/>
                  </a:lnTo>
                  <a:lnTo>
                    <a:pt x="236" y="30"/>
                  </a:lnTo>
                  <a:lnTo>
                    <a:pt x="234" y="27"/>
                  </a:lnTo>
                  <a:lnTo>
                    <a:pt x="236" y="18"/>
                  </a:lnTo>
                  <a:lnTo>
                    <a:pt x="234" y="16"/>
                  </a:lnTo>
                  <a:lnTo>
                    <a:pt x="231" y="16"/>
                  </a:lnTo>
                  <a:lnTo>
                    <a:pt x="229" y="16"/>
                  </a:lnTo>
                  <a:lnTo>
                    <a:pt x="227" y="14"/>
                  </a:lnTo>
                  <a:lnTo>
                    <a:pt x="227" y="11"/>
                  </a:lnTo>
                  <a:lnTo>
                    <a:pt x="222" y="14"/>
                  </a:lnTo>
                  <a:lnTo>
                    <a:pt x="218" y="16"/>
                  </a:lnTo>
                  <a:lnTo>
                    <a:pt x="215" y="18"/>
                  </a:lnTo>
                  <a:lnTo>
                    <a:pt x="213" y="23"/>
                  </a:lnTo>
                  <a:lnTo>
                    <a:pt x="213" y="34"/>
                  </a:lnTo>
                  <a:lnTo>
                    <a:pt x="213" y="37"/>
                  </a:lnTo>
                  <a:lnTo>
                    <a:pt x="208" y="41"/>
                  </a:lnTo>
                  <a:lnTo>
                    <a:pt x="208" y="39"/>
                  </a:lnTo>
                  <a:lnTo>
                    <a:pt x="201" y="46"/>
                  </a:lnTo>
                  <a:lnTo>
                    <a:pt x="199" y="46"/>
                  </a:lnTo>
                  <a:lnTo>
                    <a:pt x="185" y="48"/>
                  </a:lnTo>
                  <a:lnTo>
                    <a:pt x="181" y="50"/>
                  </a:lnTo>
                  <a:lnTo>
                    <a:pt x="176" y="57"/>
                  </a:lnTo>
                  <a:lnTo>
                    <a:pt x="174" y="62"/>
                  </a:lnTo>
                  <a:lnTo>
                    <a:pt x="172" y="64"/>
                  </a:lnTo>
                  <a:lnTo>
                    <a:pt x="167" y="66"/>
                  </a:lnTo>
                  <a:lnTo>
                    <a:pt x="167" y="66"/>
                  </a:lnTo>
                  <a:lnTo>
                    <a:pt x="165" y="71"/>
                  </a:lnTo>
                  <a:lnTo>
                    <a:pt x="163" y="73"/>
                  </a:lnTo>
                  <a:lnTo>
                    <a:pt x="160" y="75"/>
                  </a:lnTo>
                  <a:lnTo>
                    <a:pt x="156" y="78"/>
                  </a:lnTo>
                  <a:lnTo>
                    <a:pt x="156" y="78"/>
                  </a:lnTo>
                  <a:lnTo>
                    <a:pt x="156" y="78"/>
                  </a:lnTo>
                  <a:lnTo>
                    <a:pt x="156" y="78"/>
                  </a:lnTo>
                  <a:lnTo>
                    <a:pt x="156" y="80"/>
                  </a:lnTo>
                  <a:lnTo>
                    <a:pt x="153" y="82"/>
                  </a:lnTo>
                  <a:lnTo>
                    <a:pt x="147" y="94"/>
                  </a:lnTo>
                  <a:lnTo>
                    <a:pt x="142" y="98"/>
                  </a:lnTo>
                  <a:lnTo>
                    <a:pt x="131" y="107"/>
                  </a:lnTo>
                  <a:lnTo>
                    <a:pt x="128" y="105"/>
                  </a:lnTo>
                  <a:lnTo>
                    <a:pt x="124" y="105"/>
                  </a:lnTo>
                  <a:lnTo>
                    <a:pt x="119" y="105"/>
                  </a:lnTo>
                  <a:lnTo>
                    <a:pt x="105" y="112"/>
                  </a:lnTo>
                  <a:lnTo>
                    <a:pt x="103" y="117"/>
                  </a:lnTo>
                  <a:lnTo>
                    <a:pt x="101" y="121"/>
                  </a:lnTo>
                  <a:lnTo>
                    <a:pt x="96" y="123"/>
                  </a:lnTo>
                  <a:lnTo>
                    <a:pt x="80" y="130"/>
                  </a:lnTo>
                  <a:lnTo>
                    <a:pt x="76" y="133"/>
                  </a:lnTo>
                  <a:lnTo>
                    <a:pt x="71" y="130"/>
                  </a:lnTo>
                  <a:lnTo>
                    <a:pt x="60" y="128"/>
                  </a:lnTo>
                  <a:lnTo>
                    <a:pt x="37" y="123"/>
                  </a:lnTo>
                  <a:lnTo>
                    <a:pt x="30" y="121"/>
                  </a:lnTo>
                  <a:lnTo>
                    <a:pt x="21" y="107"/>
                  </a:lnTo>
                  <a:lnTo>
                    <a:pt x="21" y="105"/>
                  </a:lnTo>
                  <a:lnTo>
                    <a:pt x="21" y="101"/>
                  </a:lnTo>
                  <a:lnTo>
                    <a:pt x="21" y="98"/>
                  </a:lnTo>
                  <a:lnTo>
                    <a:pt x="21" y="96"/>
                  </a:lnTo>
                  <a:lnTo>
                    <a:pt x="21" y="94"/>
                  </a:lnTo>
                  <a:lnTo>
                    <a:pt x="19" y="94"/>
                  </a:lnTo>
                  <a:lnTo>
                    <a:pt x="16" y="94"/>
                  </a:lnTo>
                  <a:lnTo>
                    <a:pt x="16" y="91"/>
                  </a:lnTo>
                  <a:lnTo>
                    <a:pt x="14" y="91"/>
                  </a:lnTo>
                  <a:lnTo>
                    <a:pt x="12" y="94"/>
                  </a:lnTo>
                  <a:lnTo>
                    <a:pt x="9" y="98"/>
                  </a:lnTo>
                  <a:lnTo>
                    <a:pt x="9" y="103"/>
                  </a:lnTo>
                  <a:lnTo>
                    <a:pt x="12" y="105"/>
                  </a:lnTo>
                  <a:lnTo>
                    <a:pt x="16" y="107"/>
                  </a:lnTo>
                  <a:lnTo>
                    <a:pt x="16" y="112"/>
                  </a:lnTo>
                  <a:lnTo>
                    <a:pt x="16" y="117"/>
                  </a:lnTo>
                  <a:lnTo>
                    <a:pt x="16" y="121"/>
                  </a:lnTo>
                  <a:lnTo>
                    <a:pt x="0" y="158"/>
                  </a:lnTo>
                  <a:lnTo>
                    <a:pt x="3" y="158"/>
                  </a:lnTo>
                  <a:lnTo>
                    <a:pt x="5" y="160"/>
                  </a:lnTo>
                  <a:lnTo>
                    <a:pt x="7" y="165"/>
                  </a:lnTo>
                  <a:lnTo>
                    <a:pt x="9" y="167"/>
                  </a:lnTo>
                  <a:lnTo>
                    <a:pt x="9" y="167"/>
                  </a:lnTo>
                  <a:lnTo>
                    <a:pt x="12" y="167"/>
                  </a:lnTo>
                  <a:lnTo>
                    <a:pt x="14" y="167"/>
                  </a:lnTo>
                  <a:lnTo>
                    <a:pt x="14" y="169"/>
                  </a:lnTo>
                  <a:lnTo>
                    <a:pt x="12" y="171"/>
                  </a:lnTo>
                  <a:lnTo>
                    <a:pt x="12" y="171"/>
                  </a:lnTo>
                  <a:lnTo>
                    <a:pt x="12" y="176"/>
                  </a:lnTo>
                  <a:lnTo>
                    <a:pt x="9" y="181"/>
                  </a:lnTo>
                  <a:lnTo>
                    <a:pt x="5" y="183"/>
                  </a:lnTo>
                  <a:lnTo>
                    <a:pt x="3" y="185"/>
                  </a:lnTo>
                  <a:lnTo>
                    <a:pt x="3" y="187"/>
                  </a:lnTo>
                  <a:lnTo>
                    <a:pt x="3" y="194"/>
                  </a:lnTo>
                  <a:lnTo>
                    <a:pt x="5" y="199"/>
                  </a:lnTo>
                  <a:lnTo>
                    <a:pt x="7" y="201"/>
                  </a:lnTo>
                  <a:lnTo>
                    <a:pt x="7" y="197"/>
                  </a:lnTo>
                  <a:lnTo>
                    <a:pt x="9" y="190"/>
                  </a:lnTo>
                  <a:lnTo>
                    <a:pt x="12" y="187"/>
                  </a:lnTo>
                  <a:lnTo>
                    <a:pt x="16" y="190"/>
                  </a:lnTo>
                  <a:lnTo>
                    <a:pt x="14" y="192"/>
                  </a:lnTo>
                  <a:lnTo>
                    <a:pt x="14" y="199"/>
                  </a:lnTo>
                  <a:lnTo>
                    <a:pt x="16" y="201"/>
                  </a:lnTo>
                  <a:lnTo>
                    <a:pt x="28" y="194"/>
                  </a:lnTo>
                  <a:lnTo>
                    <a:pt x="32" y="194"/>
                  </a:lnTo>
                  <a:lnTo>
                    <a:pt x="37" y="199"/>
                  </a:lnTo>
                  <a:lnTo>
                    <a:pt x="39" y="203"/>
                  </a:lnTo>
                  <a:lnTo>
                    <a:pt x="39" y="210"/>
                  </a:lnTo>
                  <a:lnTo>
                    <a:pt x="41" y="217"/>
                  </a:lnTo>
                  <a:lnTo>
                    <a:pt x="46" y="219"/>
                  </a:lnTo>
                  <a:lnTo>
                    <a:pt x="48" y="222"/>
                  </a:lnTo>
                  <a:lnTo>
                    <a:pt x="51" y="229"/>
                  </a:lnTo>
                  <a:lnTo>
                    <a:pt x="53" y="235"/>
                  </a:lnTo>
                  <a:lnTo>
                    <a:pt x="55" y="240"/>
                  </a:lnTo>
                  <a:lnTo>
                    <a:pt x="53" y="254"/>
                  </a:lnTo>
                  <a:lnTo>
                    <a:pt x="53" y="261"/>
                  </a:lnTo>
                  <a:lnTo>
                    <a:pt x="57" y="263"/>
                  </a:lnTo>
                  <a:lnTo>
                    <a:pt x="57" y="261"/>
                  </a:lnTo>
                  <a:lnTo>
                    <a:pt x="64" y="265"/>
                  </a:lnTo>
                  <a:lnTo>
                    <a:pt x="69" y="270"/>
                  </a:lnTo>
                  <a:lnTo>
                    <a:pt x="71" y="277"/>
                  </a:lnTo>
                  <a:lnTo>
                    <a:pt x="71" y="283"/>
                  </a:lnTo>
                  <a:lnTo>
                    <a:pt x="67" y="297"/>
                  </a:lnTo>
                  <a:lnTo>
                    <a:pt x="69" y="311"/>
                  </a:lnTo>
                  <a:lnTo>
                    <a:pt x="69" y="315"/>
                  </a:lnTo>
                  <a:lnTo>
                    <a:pt x="73" y="322"/>
                  </a:lnTo>
                  <a:lnTo>
                    <a:pt x="73" y="327"/>
                  </a:lnTo>
                  <a:lnTo>
                    <a:pt x="73" y="329"/>
                  </a:lnTo>
                  <a:lnTo>
                    <a:pt x="71" y="334"/>
                  </a:lnTo>
                  <a:lnTo>
                    <a:pt x="69" y="338"/>
                  </a:lnTo>
                  <a:lnTo>
                    <a:pt x="67" y="338"/>
                  </a:lnTo>
                  <a:lnTo>
                    <a:pt x="67" y="338"/>
                  </a:lnTo>
                  <a:lnTo>
                    <a:pt x="62" y="341"/>
                  </a:lnTo>
                  <a:lnTo>
                    <a:pt x="55" y="341"/>
                  </a:lnTo>
                  <a:lnTo>
                    <a:pt x="55" y="341"/>
                  </a:lnTo>
                  <a:lnTo>
                    <a:pt x="53" y="343"/>
                  </a:lnTo>
                  <a:lnTo>
                    <a:pt x="51" y="345"/>
                  </a:lnTo>
                  <a:lnTo>
                    <a:pt x="51" y="345"/>
                  </a:lnTo>
                  <a:lnTo>
                    <a:pt x="55" y="345"/>
                  </a:lnTo>
                  <a:lnTo>
                    <a:pt x="57" y="347"/>
                  </a:lnTo>
                  <a:lnTo>
                    <a:pt x="57" y="352"/>
                  </a:lnTo>
                  <a:lnTo>
                    <a:pt x="55" y="357"/>
                  </a:lnTo>
                  <a:lnTo>
                    <a:pt x="53" y="361"/>
                  </a:lnTo>
                  <a:lnTo>
                    <a:pt x="55" y="370"/>
                  </a:lnTo>
                  <a:lnTo>
                    <a:pt x="55" y="373"/>
                  </a:lnTo>
                  <a:lnTo>
                    <a:pt x="55" y="375"/>
                  </a:lnTo>
                  <a:lnTo>
                    <a:pt x="53" y="375"/>
                  </a:lnTo>
                  <a:lnTo>
                    <a:pt x="55" y="377"/>
                  </a:lnTo>
                  <a:lnTo>
                    <a:pt x="55" y="379"/>
                  </a:lnTo>
                  <a:lnTo>
                    <a:pt x="55" y="379"/>
                  </a:lnTo>
                  <a:lnTo>
                    <a:pt x="55" y="379"/>
                  </a:lnTo>
                  <a:lnTo>
                    <a:pt x="60" y="384"/>
                  </a:lnTo>
                  <a:lnTo>
                    <a:pt x="62" y="384"/>
                  </a:lnTo>
                  <a:lnTo>
                    <a:pt x="62" y="386"/>
                  </a:lnTo>
                  <a:lnTo>
                    <a:pt x="62" y="391"/>
                  </a:lnTo>
                  <a:lnTo>
                    <a:pt x="62" y="393"/>
                  </a:lnTo>
                  <a:lnTo>
                    <a:pt x="64" y="386"/>
                  </a:lnTo>
                  <a:lnTo>
                    <a:pt x="67" y="384"/>
                  </a:lnTo>
                  <a:lnTo>
                    <a:pt x="69" y="382"/>
                  </a:lnTo>
                  <a:lnTo>
                    <a:pt x="67" y="382"/>
                  </a:lnTo>
                  <a:lnTo>
                    <a:pt x="67" y="382"/>
                  </a:lnTo>
                  <a:lnTo>
                    <a:pt x="64" y="382"/>
                  </a:lnTo>
                  <a:lnTo>
                    <a:pt x="64" y="384"/>
                  </a:lnTo>
                  <a:lnTo>
                    <a:pt x="62" y="382"/>
                  </a:lnTo>
                  <a:lnTo>
                    <a:pt x="69" y="377"/>
                  </a:lnTo>
                  <a:lnTo>
                    <a:pt x="76" y="377"/>
                  </a:lnTo>
                  <a:lnTo>
                    <a:pt x="80" y="382"/>
                  </a:lnTo>
                  <a:lnTo>
                    <a:pt x="85" y="386"/>
                  </a:lnTo>
                  <a:lnTo>
                    <a:pt x="87" y="391"/>
                  </a:lnTo>
                  <a:lnTo>
                    <a:pt x="87" y="393"/>
                  </a:lnTo>
                  <a:lnTo>
                    <a:pt x="87" y="402"/>
                  </a:lnTo>
                  <a:lnTo>
                    <a:pt x="87" y="407"/>
                  </a:lnTo>
                  <a:lnTo>
                    <a:pt x="85" y="411"/>
                  </a:lnTo>
                  <a:lnTo>
                    <a:pt x="83" y="416"/>
                  </a:lnTo>
                  <a:lnTo>
                    <a:pt x="80" y="418"/>
                  </a:lnTo>
                  <a:lnTo>
                    <a:pt x="80" y="416"/>
                  </a:lnTo>
                  <a:lnTo>
                    <a:pt x="83" y="416"/>
                  </a:lnTo>
                  <a:lnTo>
                    <a:pt x="83" y="414"/>
                  </a:lnTo>
                  <a:lnTo>
                    <a:pt x="85" y="411"/>
                  </a:lnTo>
                  <a:lnTo>
                    <a:pt x="85" y="411"/>
                  </a:lnTo>
                  <a:lnTo>
                    <a:pt x="83" y="416"/>
                  </a:lnTo>
                  <a:lnTo>
                    <a:pt x="80" y="421"/>
                  </a:lnTo>
                  <a:lnTo>
                    <a:pt x="78" y="425"/>
                  </a:lnTo>
                  <a:lnTo>
                    <a:pt x="76" y="430"/>
                  </a:lnTo>
                  <a:lnTo>
                    <a:pt x="78" y="432"/>
                  </a:lnTo>
                  <a:lnTo>
                    <a:pt x="89" y="434"/>
                  </a:lnTo>
                  <a:lnTo>
                    <a:pt x="85" y="437"/>
                  </a:lnTo>
                  <a:lnTo>
                    <a:pt x="80" y="434"/>
                  </a:lnTo>
                  <a:lnTo>
                    <a:pt x="76" y="430"/>
                  </a:lnTo>
                  <a:lnTo>
                    <a:pt x="69" y="421"/>
                  </a:lnTo>
                  <a:lnTo>
                    <a:pt x="67" y="418"/>
                  </a:lnTo>
                  <a:lnTo>
                    <a:pt x="64" y="418"/>
                  </a:lnTo>
                  <a:lnTo>
                    <a:pt x="64" y="418"/>
                  </a:lnTo>
                  <a:lnTo>
                    <a:pt x="64" y="427"/>
                  </a:lnTo>
                  <a:lnTo>
                    <a:pt x="64" y="430"/>
                  </a:lnTo>
                  <a:lnTo>
                    <a:pt x="64" y="430"/>
                  </a:lnTo>
                  <a:lnTo>
                    <a:pt x="64" y="434"/>
                  </a:lnTo>
                  <a:lnTo>
                    <a:pt x="67" y="446"/>
                  </a:lnTo>
                  <a:lnTo>
                    <a:pt x="69" y="457"/>
                  </a:lnTo>
                  <a:lnTo>
                    <a:pt x="69" y="462"/>
                  </a:lnTo>
                  <a:lnTo>
                    <a:pt x="67" y="466"/>
                  </a:lnTo>
                  <a:lnTo>
                    <a:pt x="69" y="469"/>
                  </a:lnTo>
                  <a:lnTo>
                    <a:pt x="67" y="473"/>
                  </a:lnTo>
                  <a:lnTo>
                    <a:pt x="62" y="482"/>
                  </a:lnTo>
                  <a:lnTo>
                    <a:pt x="60" y="487"/>
                  </a:lnTo>
                  <a:lnTo>
                    <a:pt x="55" y="494"/>
                  </a:lnTo>
                  <a:lnTo>
                    <a:pt x="53" y="496"/>
                  </a:lnTo>
                  <a:lnTo>
                    <a:pt x="53" y="498"/>
                  </a:lnTo>
                  <a:lnTo>
                    <a:pt x="53" y="498"/>
                  </a:lnTo>
                  <a:lnTo>
                    <a:pt x="55" y="505"/>
                  </a:lnTo>
                  <a:lnTo>
                    <a:pt x="57" y="507"/>
                  </a:lnTo>
                  <a:lnTo>
                    <a:pt x="55" y="512"/>
                  </a:lnTo>
                  <a:lnTo>
                    <a:pt x="55" y="514"/>
                  </a:lnTo>
                  <a:lnTo>
                    <a:pt x="51" y="519"/>
                  </a:lnTo>
                  <a:lnTo>
                    <a:pt x="51" y="521"/>
                  </a:lnTo>
                  <a:lnTo>
                    <a:pt x="51" y="526"/>
                  </a:lnTo>
                  <a:lnTo>
                    <a:pt x="60" y="530"/>
                  </a:lnTo>
                  <a:lnTo>
                    <a:pt x="57" y="535"/>
                  </a:lnTo>
                  <a:lnTo>
                    <a:pt x="62" y="542"/>
                  </a:lnTo>
                  <a:lnTo>
                    <a:pt x="60" y="546"/>
                  </a:lnTo>
                  <a:lnTo>
                    <a:pt x="51" y="558"/>
                  </a:lnTo>
                  <a:lnTo>
                    <a:pt x="48" y="560"/>
                  </a:lnTo>
                  <a:lnTo>
                    <a:pt x="51" y="562"/>
                  </a:lnTo>
                  <a:lnTo>
                    <a:pt x="51" y="567"/>
                  </a:lnTo>
                  <a:lnTo>
                    <a:pt x="53" y="567"/>
                  </a:lnTo>
                  <a:lnTo>
                    <a:pt x="53" y="567"/>
                  </a:lnTo>
                  <a:lnTo>
                    <a:pt x="55" y="567"/>
                  </a:lnTo>
                  <a:lnTo>
                    <a:pt x="55" y="571"/>
                  </a:lnTo>
                  <a:lnTo>
                    <a:pt x="55" y="574"/>
                  </a:lnTo>
                  <a:lnTo>
                    <a:pt x="57" y="574"/>
                  </a:lnTo>
                  <a:lnTo>
                    <a:pt x="57" y="576"/>
                  </a:lnTo>
                  <a:lnTo>
                    <a:pt x="57" y="576"/>
                  </a:lnTo>
                  <a:lnTo>
                    <a:pt x="57" y="574"/>
                  </a:lnTo>
                  <a:lnTo>
                    <a:pt x="60" y="574"/>
                  </a:lnTo>
                  <a:lnTo>
                    <a:pt x="62" y="576"/>
                  </a:lnTo>
                  <a:lnTo>
                    <a:pt x="62" y="576"/>
                  </a:lnTo>
                  <a:lnTo>
                    <a:pt x="64" y="581"/>
                  </a:lnTo>
                  <a:lnTo>
                    <a:pt x="62" y="587"/>
                  </a:lnTo>
                  <a:lnTo>
                    <a:pt x="64" y="590"/>
                  </a:lnTo>
                  <a:lnTo>
                    <a:pt x="67" y="587"/>
                  </a:lnTo>
                  <a:lnTo>
                    <a:pt x="69" y="590"/>
                  </a:lnTo>
                  <a:lnTo>
                    <a:pt x="71" y="592"/>
                  </a:lnTo>
                  <a:lnTo>
                    <a:pt x="71" y="597"/>
                  </a:lnTo>
                  <a:lnTo>
                    <a:pt x="71" y="599"/>
                  </a:lnTo>
                  <a:lnTo>
                    <a:pt x="73" y="599"/>
                  </a:lnTo>
                  <a:lnTo>
                    <a:pt x="76" y="597"/>
                  </a:lnTo>
                  <a:lnTo>
                    <a:pt x="80" y="599"/>
                  </a:lnTo>
                  <a:lnTo>
                    <a:pt x="78" y="603"/>
                  </a:lnTo>
                  <a:lnTo>
                    <a:pt x="76" y="603"/>
                  </a:lnTo>
                  <a:lnTo>
                    <a:pt x="80" y="606"/>
                  </a:lnTo>
                  <a:lnTo>
                    <a:pt x="85" y="608"/>
                  </a:lnTo>
                  <a:lnTo>
                    <a:pt x="87" y="606"/>
                  </a:lnTo>
                  <a:lnTo>
                    <a:pt x="87" y="606"/>
                  </a:lnTo>
                  <a:lnTo>
                    <a:pt x="92" y="617"/>
                  </a:lnTo>
                  <a:lnTo>
                    <a:pt x="92" y="631"/>
                  </a:lnTo>
                  <a:lnTo>
                    <a:pt x="96" y="631"/>
                  </a:lnTo>
                  <a:lnTo>
                    <a:pt x="101" y="635"/>
                  </a:lnTo>
                  <a:lnTo>
                    <a:pt x="99" y="642"/>
                  </a:lnTo>
                  <a:lnTo>
                    <a:pt x="96" y="647"/>
                  </a:lnTo>
                  <a:lnTo>
                    <a:pt x="96" y="647"/>
                  </a:lnTo>
                  <a:lnTo>
                    <a:pt x="101" y="649"/>
                  </a:lnTo>
                  <a:lnTo>
                    <a:pt x="103" y="649"/>
                  </a:lnTo>
                  <a:lnTo>
                    <a:pt x="105" y="649"/>
                  </a:lnTo>
                  <a:lnTo>
                    <a:pt x="103" y="656"/>
                  </a:lnTo>
                  <a:lnTo>
                    <a:pt x="105" y="656"/>
                  </a:lnTo>
                  <a:lnTo>
                    <a:pt x="108" y="656"/>
                  </a:lnTo>
                  <a:lnTo>
                    <a:pt x="108" y="649"/>
                  </a:lnTo>
                  <a:lnTo>
                    <a:pt x="110" y="645"/>
                  </a:lnTo>
                  <a:lnTo>
                    <a:pt x="117" y="640"/>
                  </a:lnTo>
                  <a:lnTo>
                    <a:pt x="121" y="638"/>
                  </a:lnTo>
                  <a:lnTo>
                    <a:pt x="126" y="640"/>
                  </a:lnTo>
                  <a:lnTo>
                    <a:pt x="131" y="642"/>
                  </a:lnTo>
                  <a:lnTo>
                    <a:pt x="135" y="647"/>
                  </a:lnTo>
                  <a:lnTo>
                    <a:pt x="140" y="651"/>
                  </a:lnTo>
                  <a:lnTo>
                    <a:pt x="140" y="647"/>
                  </a:lnTo>
                  <a:lnTo>
                    <a:pt x="144" y="649"/>
                  </a:lnTo>
                  <a:lnTo>
                    <a:pt x="147" y="651"/>
                  </a:lnTo>
                  <a:lnTo>
                    <a:pt x="149" y="654"/>
                  </a:lnTo>
                  <a:lnTo>
                    <a:pt x="151" y="651"/>
                  </a:lnTo>
                  <a:lnTo>
                    <a:pt x="153" y="649"/>
                  </a:lnTo>
                  <a:lnTo>
                    <a:pt x="153" y="647"/>
                  </a:lnTo>
                  <a:lnTo>
                    <a:pt x="156" y="647"/>
                  </a:lnTo>
                  <a:lnTo>
                    <a:pt x="158" y="647"/>
                  </a:lnTo>
                  <a:lnTo>
                    <a:pt x="179" y="626"/>
                  </a:lnTo>
                  <a:lnTo>
                    <a:pt x="181" y="622"/>
                  </a:lnTo>
                  <a:lnTo>
                    <a:pt x="181" y="624"/>
                  </a:lnTo>
                  <a:lnTo>
                    <a:pt x="183" y="624"/>
                  </a:lnTo>
                  <a:lnTo>
                    <a:pt x="185" y="622"/>
                  </a:lnTo>
                  <a:lnTo>
                    <a:pt x="183" y="622"/>
                  </a:lnTo>
                  <a:lnTo>
                    <a:pt x="185" y="613"/>
                  </a:lnTo>
                  <a:lnTo>
                    <a:pt x="188" y="608"/>
                  </a:lnTo>
                  <a:lnTo>
                    <a:pt x="188" y="606"/>
                  </a:lnTo>
                  <a:lnTo>
                    <a:pt x="188" y="603"/>
                  </a:lnTo>
                  <a:lnTo>
                    <a:pt x="185" y="603"/>
                  </a:lnTo>
                  <a:lnTo>
                    <a:pt x="185" y="599"/>
                  </a:lnTo>
                  <a:lnTo>
                    <a:pt x="183" y="594"/>
                  </a:lnTo>
                  <a:lnTo>
                    <a:pt x="183" y="587"/>
                  </a:lnTo>
                  <a:lnTo>
                    <a:pt x="183" y="583"/>
                  </a:lnTo>
                  <a:lnTo>
                    <a:pt x="185" y="576"/>
                  </a:lnTo>
                  <a:lnTo>
                    <a:pt x="188" y="574"/>
                  </a:lnTo>
                  <a:lnTo>
                    <a:pt x="195" y="565"/>
                  </a:lnTo>
                  <a:lnTo>
                    <a:pt x="195" y="565"/>
                  </a:lnTo>
                  <a:lnTo>
                    <a:pt x="195" y="562"/>
                  </a:lnTo>
                  <a:lnTo>
                    <a:pt x="195" y="560"/>
                  </a:lnTo>
                  <a:lnTo>
                    <a:pt x="190" y="560"/>
                  </a:lnTo>
                  <a:lnTo>
                    <a:pt x="188" y="560"/>
                  </a:lnTo>
                  <a:lnTo>
                    <a:pt x="188" y="560"/>
                  </a:lnTo>
                  <a:lnTo>
                    <a:pt x="185" y="560"/>
                  </a:lnTo>
                  <a:lnTo>
                    <a:pt x="185" y="558"/>
                  </a:lnTo>
                  <a:lnTo>
                    <a:pt x="183" y="558"/>
                  </a:lnTo>
                  <a:lnTo>
                    <a:pt x="185" y="555"/>
                  </a:lnTo>
                  <a:lnTo>
                    <a:pt x="185" y="553"/>
                  </a:lnTo>
                  <a:lnTo>
                    <a:pt x="181" y="551"/>
                  </a:lnTo>
                  <a:lnTo>
                    <a:pt x="183" y="551"/>
                  </a:lnTo>
                  <a:lnTo>
                    <a:pt x="183" y="551"/>
                  </a:lnTo>
                  <a:lnTo>
                    <a:pt x="188" y="551"/>
                  </a:lnTo>
                  <a:lnTo>
                    <a:pt x="190" y="553"/>
                  </a:lnTo>
                  <a:lnTo>
                    <a:pt x="190" y="555"/>
                  </a:lnTo>
                  <a:lnTo>
                    <a:pt x="192" y="555"/>
                  </a:lnTo>
                  <a:lnTo>
                    <a:pt x="195" y="555"/>
                  </a:lnTo>
                  <a:lnTo>
                    <a:pt x="204" y="565"/>
                  </a:lnTo>
                  <a:lnTo>
                    <a:pt x="208" y="569"/>
                  </a:lnTo>
                  <a:lnTo>
                    <a:pt x="213" y="571"/>
                  </a:lnTo>
                  <a:lnTo>
                    <a:pt x="215" y="569"/>
                  </a:lnTo>
                  <a:lnTo>
                    <a:pt x="218" y="567"/>
                  </a:lnTo>
                  <a:lnTo>
                    <a:pt x="220" y="562"/>
                  </a:lnTo>
                  <a:lnTo>
                    <a:pt x="224" y="560"/>
                  </a:lnTo>
                  <a:lnTo>
                    <a:pt x="231" y="562"/>
                  </a:lnTo>
                  <a:lnTo>
                    <a:pt x="236" y="562"/>
                  </a:lnTo>
                  <a:lnTo>
                    <a:pt x="238" y="565"/>
                  </a:lnTo>
                  <a:lnTo>
                    <a:pt x="240" y="562"/>
                  </a:lnTo>
                  <a:lnTo>
                    <a:pt x="240" y="565"/>
                  </a:lnTo>
                  <a:lnTo>
                    <a:pt x="245" y="567"/>
                  </a:lnTo>
                  <a:lnTo>
                    <a:pt x="247" y="567"/>
                  </a:lnTo>
                  <a:lnTo>
                    <a:pt x="250" y="567"/>
                  </a:lnTo>
                  <a:lnTo>
                    <a:pt x="250" y="569"/>
                  </a:lnTo>
                  <a:lnTo>
                    <a:pt x="256" y="574"/>
                  </a:lnTo>
                  <a:lnTo>
                    <a:pt x="256" y="576"/>
                  </a:lnTo>
                  <a:lnTo>
                    <a:pt x="259" y="576"/>
                  </a:lnTo>
                  <a:lnTo>
                    <a:pt x="263" y="583"/>
                  </a:lnTo>
                  <a:lnTo>
                    <a:pt x="268" y="585"/>
                  </a:lnTo>
                  <a:lnTo>
                    <a:pt x="270" y="585"/>
                  </a:lnTo>
                  <a:lnTo>
                    <a:pt x="270" y="587"/>
                  </a:lnTo>
                  <a:lnTo>
                    <a:pt x="272" y="587"/>
                  </a:lnTo>
                  <a:lnTo>
                    <a:pt x="275" y="585"/>
                  </a:lnTo>
                  <a:lnTo>
                    <a:pt x="279" y="585"/>
                  </a:lnTo>
                  <a:lnTo>
                    <a:pt x="282" y="585"/>
                  </a:lnTo>
                  <a:lnTo>
                    <a:pt x="286" y="587"/>
                  </a:lnTo>
                  <a:lnTo>
                    <a:pt x="284" y="590"/>
                  </a:lnTo>
                  <a:lnTo>
                    <a:pt x="284" y="592"/>
                  </a:lnTo>
                  <a:lnTo>
                    <a:pt x="284" y="592"/>
                  </a:lnTo>
                  <a:lnTo>
                    <a:pt x="286" y="594"/>
                  </a:lnTo>
                  <a:lnTo>
                    <a:pt x="288" y="587"/>
                  </a:lnTo>
                  <a:lnTo>
                    <a:pt x="291" y="585"/>
                  </a:lnTo>
                  <a:lnTo>
                    <a:pt x="295" y="583"/>
                  </a:lnTo>
                  <a:lnTo>
                    <a:pt x="295" y="581"/>
                  </a:lnTo>
                  <a:lnTo>
                    <a:pt x="298" y="578"/>
                  </a:lnTo>
                  <a:lnTo>
                    <a:pt x="300" y="574"/>
                  </a:lnTo>
                  <a:lnTo>
                    <a:pt x="300" y="571"/>
                  </a:lnTo>
                  <a:lnTo>
                    <a:pt x="298" y="569"/>
                  </a:lnTo>
                  <a:lnTo>
                    <a:pt x="298" y="569"/>
                  </a:lnTo>
                  <a:lnTo>
                    <a:pt x="295" y="567"/>
                  </a:lnTo>
                  <a:lnTo>
                    <a:pt x="298" y="565"/>
                  </a:lnTo>
                  <a:lnTo>
                    <a:pt x="298" y="558"/>
                  </a:lnTo>
                  <a:lnTo>
                    <a:pt x="300" y="551"/>
                  </a:lnTo>
                  <a:lnTo>
                    <a:pt x="304" y="544"/>
                  </a:lnTo>
                  <a:lnTo>
                    <a:pt x="311" y="542"/>
                  </a:lnTo>
                  <a:lnTo>
                    <a:pt x="311" y="539"/>
                  </a:lnTo>
                  <a:lnTo>
                    <a:pt x="307" y="537"/>
                  </a:lnTo>
                  <a:lnTo>
                    <a:pt x="304" y="535"/>
                  </a:lnTo>
                  <a:lnTo>
                    <a:pt x="304" y="530"/>
                  </a:lnTo>
                  <a:lnTo>
                    <a:pt x="304" y="526"/>
                  </a:lnTo>
                  <a:lnTo>
                    <a:pt x="307" y="514"/>
                  </a:lnTo>
                  <a:lnTo>
                    <a:pt x="311" y="501"/>
                  </a:lnTo>
                  <a:lnTo>
                    <a:pt x="314" y="491"/>
                  </a:lnTo>
                  <a:lnTo>
                    <a:pt x="309" y="487"/>
                  </a:lnTo>
                  <a:lnTo>
                    <a:pt x="314" y="471"/>
                  </a:lnTo>
                  <a:lnTo>
                    <a:pt x="316" y="462"/>
                  </a:lnTo>
                  <a:lnTo>
                    <a:pt x="314" y="450"/>
                  </a:lnTo>
                  <a:lnTo>
                    <a:pt x="314" y="448"/>
                  </a:lnTo>
                  <a:lnTo>
                    <a:pt x="316" y="443"/>
                  </a:lnTo>
                  <a:lnTo>
                    <a:pt x="316" y="443"/>
                  </a:lnTo>
                  <a:lnTo>
                    <a:pt x="316" y="441"/>
                  </a:lnTo>
                  <a:lnTo>
                    <a:pt x="316" y="437"/>
                  </a:lnTo>
                  <a:lnTo>
                    <a:pt x="318" y="432"/>
                  </a:lnTo>
                  <a:lnTo>
                    <a:pt x="318" y="430"/>
                  </a:lnTo>
                  <a:lnTo>
                    <a:pt x="318" y="425"/>
                  </a:lnTo>
                  <a:lnTo>
                    <a:pt x="318" y="421"/>
                  </a:lnTo>
                  <a:lnTo>
                    <a:pt x="318" y="416"/>
                  </a:lnTo>
                  <a:lnTo>
                    <a:pt x="318" y="409"/>
                  </a:lnTo>
                  <a:lnTo>
                    <a:pt x="318" y="402"/>
                  </a:lnTo>
                  <a:lnTo>
                    <a:pt x="320" y="398"/>
                  </a:lnTo>
                  <a:lnTo>
                    <a:pt x="323" y="393"/>
                  </a:lnTo>
                  <a:lnTo>
                    <a:pt x="323" y="393"/>
                  </a:lnTo>
                  <a:lnTo>
                    <a:pt x="323" y="391"/>
                  </a:lnTo>
                  <a:lnTo>
                    <a:pt x="320" y="391"/>
                  </a:lnTo>
                  <a:lnTo>
                    <a:pt x="320" y="391"/>
                  </a:lnTo>
                  <a:lnTo>
                    <a:pt x="320" y="389"/>
                  </a:lnTo>
                  <a:lnTo>
                    <a:pt x="323" y="389"/>
                  </a:lnTo>
                  <a:lnTo>
                    <a:pt x="320" y="386"/>
                  </a:lnTo>
                  <a:lnTo>
                    <a:pt x="320" y="382"/>
                  </a:lnTo>
                  <a:lnTo>
                    <a:pt x="323" y="379"/>
                  </a:lnTo>
                  <a:lnTo>
                    <a:pt x="323" y="375"/>
                  </a:lnTo>
                  <a:lnTo>
                    <a:pt x="325" y="375"/>
                  </a:lnTo>
                  <a:lnTo>
                    <a:pt x="325" y="375"/>
                  </a:lnTo>
                  <a:lnTo>
                    <a:pt x="327" y="375"/>
                  </a:lnTo>
                  <a:lnTo>
                    <a:pt x="327" y="373"/>
                  </a:lnTo>
                  <a:lnTo>
                    <a:pt x="327" y="370"/>
                  </a:lnTo>
                  <a:lnTo>
                    <a:pt x="325" y="370"/>
                  </a:lnTo>
                  <a:lnTo>
                    <a:pt x="325" y="370"/>
                  </a:lnTo>
                  <a:lnTo>
                    <a:pt x="323" y="373"/>
                  </a:lnTo>
                  <a:lnTo>
                    <a:pt x="320" y="366"/>
                  </a:lnTo>
                  <a:lnTo>
                    <a:pt x="323" y="357"/>
                  </a:lnTo>
                  <a:lnTo>
                    <a:pt x="330" y="336"/>
                  </a:lnTo>
                  <a:lnTo>
                    <a:pt x="330" y="331"/>
                  </a:lnTo>
                  <a:lnTo>
                    <a:pt x="325" y="329"/>
                  </a:lnTo>
                  <a:lnTo>
                    <a:pt x="320" y="322"/>
                  </a:lnTo>
                  <a:lnTo>
                    <a:pt x="320" y="320"/>
                  </a:lnTo>
                  <a:lnTo>
                    <a:pt x="316" y="320"/>
                  </a:lnTo>
                  <a:lnTo>
                    <a:pt x="314" y="315"/>
                  </a:lnTo>
                  <a:lnTo>
                    <a:pt x="309" y="302"/>
                  </a:lnTo>
                  <a:lnTo>
                    <a:pt x="309" y="299"/>
                  </a:lnTo>
                  <a:lnTo>
                    <a:pt x="309" y="288"/>
                  </a:lnTo>
                  <a:lnTo>
                    <a:pt x="309" y="283"/>
                  </a:lnTo>
                  <a:lnTo>
                    <a:pt x="311" y="279"/>
                  </a:lnTo>
                  <a:lnTo>
                    <a:pt x="314" y="274"/>
                  </a:lnTo>
                  <a:lnTo>
                    <a:pt x="318" y="270"/>
                  </a:lnTo>
                  <a:lnTo>
                    <a:pt x="320" y="267"/>
                  </a:lnTo>
                  <a:lnTo>
                    <a:pt x="325" y="258"/>
                  </a:lnTo>
                  <a:lnTo>
                    <a:pt x="327" y="256"/>
                  </a:lnTo>
                  <a:lnTo>
                    <a:pt x="330" y="254"/>
                  </a:lnTo>
                  <a:lnTo>
                    <a:pt x="334" y="254"/>
                  </a:lnTo>
                  <a:lnTo>
                    <a:pt x="336" y="249"/>
                  </a:lnTo>
                  <a:lnTo>
                    <a:pt x="341" y="240"/>
                  </a:lnTo>
                  <a:lnTo>
                    <a:pt x="346" y="231"/>
                  </a:lnTo>
                  <a:lnTo>
                    <a:pt x="346" y="226"/>
                  </a:lnTo>
                  <a:lnTo>
                    <a:pt x="348" y="222"/>
                  </a:lnTo>
                  <a:lnTo>
                    <a:pt x="348" y="219"/>
                  </a:lnTo>
                  <a:lnTo>
                    <a:pt x="350" y="215"/>
                  </a:lnTo>
                  <a:lnTo>
                    <a:pt x="350" y="213"/>
                  </a:lnTo>
                  <a:close/>
                  <a:moveTo>
                    <a:pt x="252" y="2"/>
                  </a:moveTo>
                  <a:lnTo>
                    <a:pt x="252" y="0"/>
                  </a:lnTo>
                  <a:lnTo>
                    <a:pt x="252" y="0"/>
                  </a:lnTo>
                  <a:lnTo>
                    <a:pt x="250" y="0"/>
                  </a:lnTo>
                  <a:lnTo>
                    <a:pt x="250" y="0"/>
                  </a:lnTo>
                  <a:lnTo>
                    <a:pt x="250" y="0"/>
                  </a:lnTo>
                  <a:lnTo>
                    <a:pt x="247" y="0"/>
                  </a:lnTo>
                  <a:lnTo>
                    <a:pt x="250" y="2"/>
                  </a:lnTo>
                  <a:lnTo>
                    <a:pt x="250" y="2"/>
                  </a:lnTo>
                  <a:lnTo>
                    <a:pt x="250" y="2"/>
                  </a:lnTo>
                  <a:lnTo>
                    <a:pt x="252" y="2"/>
                  </a:lnTo>
                  <a:lnTo>
                    <a:pt x="254" y="5"/>
                  </a:lnTo>
                  <a:lnTo>
                    <a:pt x="252" y="2"/>
                  </a:lnTo>
                  <a:close/>
                  <a:moveTo>
                    <a:pt x="259" y="0"/>
                  </a:moveTo>
                  <a:lnTo>
                    <a:pt x="256" y="0"/>
                  </a:lnTo>
                  <a:lnTo>
                    <a:pt x="254" y="2"/>
                  </a:lnTo>
                  <a:lnTo>
                    <a:pt x="254" y="2"/>
                  </a:lnTo>
                  <a:lnTo>
                    <a:pt x="254" y="2"/>
                  </a:lnTo>
                  <a:lnTo>
                    <a:pt x="254" y="5"/>
                  </a:lnTo>
                  <a:lnTo>
                    <a:pt x="256" y="5"/>
                  </a:lnTo>
                  <a:lnTo>
                    <a:pt x="256" y="5"/>
                  </a:lnTo>
                  <a:lnTo>
                    <a:pt x="256" y="5"/>
                  </a:lnTo>
                  <a:lnTo>
                    <a:pt x="259" y="2"/>
                  </a:lnTo>
                  <a:lnTo>
                    <a:pt x="259" y="2"/>
                  </a:lnTo>
                  <a:lnTo>
                    <a:pt x="259" y="0"/>
                  </a:lnTo>
                  <a:lnTo>
                    <a:pt x="259" y="0"/>
                  </a:lnTo>
                  <a:close/>
                  <a:moveTo>
                    <a:pt x="247" y="7"/>
                  </a:moveTo>
                  <a:lnTo>
                    <a:pt x="250" y="7"/>
                  </a:lnTo>
                  <a:lnTo>
                    <a:pt x="252" y="9"/>
                  </a:lnTo>
                  <a:lnTo>
                    <a:pt x="252" y="9"/>
                  </a:lnTo>
                  <a:lnTo>
                    <a:pt x="252" y="5"/>
                  </a:lnTo>
                  <a:lnTo>
                    <a:pt x="250" y="5"/>
                  </a:lnTo>
                  <a:lnTo>
                    <a:pt x="247" y="7"/>
                  </a:lnTo>
                  <a:close/>
                  <a:moveTo>
                    <a:pt x="247" y="21"/>
                  </a:moveTo>
                  <a:lnTo>
                    <a:pt x="250" y="21"/>
                  </a:lnTo>
                  <a:lnTo>
                    <a:pt x="250" y="21"/>
                  </a:lnTo>
                  <a:lnTo>
                    <a:pt x="250" y="21"/>
                  </a:lnTo>
                  <a:lnTo>
                    <a:pt x="250" y="21"/>
                  </a:lnTo>
                  <a:lnTo>
                    <a:pt x="252" y="21"/>
                  </a:lnTo>
                  <a:lnTo>
                    <a:pt x="252" y="16"/>
                  </a:lnTo>
                  <a:lnTo>
                    <a:pt x="252" y="16"/>
                  </a:lnTo>
                  <a:lnTo>
                    <a:pt x="250" y="14"/>
                  </a:lnTo>
                  <a:lnTo>
                    <a:pt x="250" y="16"/>
                  </a:lnTo>
                  <a:lnTo>
                    <a:pt x="247" y="18"/>
                  </a:lnTo>
                  <a:lnTo>
                    <a:pt x="247" y="21"/>
                  </a:lnTo>
                  <a:close/>
                  <a:moveTo>
                    <a:pt x="211" y="16"/>
                  </a:moveTo>
                  <a:lnTo>
                    <a:pt x="211" y="16"/>
                  </a:lnTo>
                  <a:lnTo>
                    <a:pt x="208" y="16"/>
                  </a:lnTo>
                  <a:lnTo>
                    <a:pt x="208" y="18"/>
                  </a:lnTo>
                  <a:lnTo>
                    <a:pt x="211" y="21"/>
                  </a:lnTo>
                  <a:lnTo>
                    <a:pt x="211" y="21"/>
                  </a:lnTo>
                  <a:lnTo>
                    <a:pt x="213" y="18"/>
                  </a:lnTo>
                  <a:lnTo>
                    <a:pt x="213" y="18"/>
                  </a:lnTo>
                  <a:lnTo>
                    <a:pt x="213" y="18"/>
                  </a:lnTo>
                  <a:lnTo>
                    <a:pt x="211" y="16"/>
                  </a:lnTo>
                  <a:close/>
                  <a:moveTo>
                    <a:pt x="263" y="30"/>
                  </a:moveTo>
                  <a:lnTo>
                    <a:pt x="261" y="30"/>
                  </a:lnTo>
                  <a:lnTo>
                    <a:pt x="261" y="32"/>
                  </a:lnTo>
                  <a:lnTo>
                    <a:pt x="263" y="32"/>
                  </a:lnTo>
                  <a:lnTo>
                    <a:pt x="263" y="32"/>
                  </a:lnTo>
                  <a:lnTo>
                    <a:pt x="263" y="32"/>
                  </a:lnTo>
                  <a:lnTo>
                    <a:pt x="266" y="30"/>
                  </a:lnTo>
                  <a:lnTo>
                    <a:pt x="263" y="27"/>
                  </a:lnTo>
                  <a:lnTo>
                    <a:pt x="263" y="27"/>
                  </a:lnTo>
                  <a:lnTo>
                    <a:pt x="263" y="30"/>
                  </a:lnTo>
                  <a:close/>
                  <a:moveTo>
                    <a:pt x="304" y="64"/>
                  </a:moveTo>
                  <a:lnTo>
                    <a:pt x="304" y="64"/>
                  </a:lnTo>
                  <a:lnTo>
                    <a:pt x="304" y="64"/>
                  </a:lnTo>
                  <a:lnTo>
                    <a:pt x="304" y="62"/>
                  </a:lnTo>
                  <a:lnTo>
                    <a:pt x="304" y="62"/>
                  </a:lnTo>
                  <a:lnTo>
                    <a:pt x="304" y="62"/>
                  </a:lnTo>
                  <a:lnTo>
                    <a:pt x="302" y="62"/>
                  </a:lnTo>
                  <a:lnTo>
                    <a:pt x="302" y="64"/>
                  </a:lnTo>
                  <a:lnTo>
                    <a:pt x="304" y="64"/>
                  </a:lnTo>
                  <a:lnTo>
                    <a:pt x="304" y="64"/>
                  </a:lnTo>
                  <a:close/>
                  <a:moveTo>
                    <a:pt x="327" y="119"/>
                  </a:moveTo>
                  <a:lnTo>
                    <a:pt x="330" y="121"/>
                  </a:lnTo>
                  <a:lnTo>
                    <a:pt x="332" y="121"/>
                  </a:lnTo>
                  <a:lnTo>
                    <a:pt x="332" y="121"/>
                  </a:lnTo>
                  <a:lnTo>
                    <a:pt x="334" y="119"/>
                  </a:lnTo>
                  <a:lnTo>
                    <a:pt x="332" y="117"/>
                  </a:lnTo>
                  <a:lnTo>
                    <a:pt x="330" y="119"/>
                  </a:lnTo>
                  <a:lnTo>
                    <a:pt x="327" y="119"/>
                  </a:lnTo>
                  <a:close/>
                  <a:moveTo>
                    <a:pt x="332" y="105"/>
                  </a:moveTo>
                  <a:lnTo>
                    <a:pt x="332" y="105"/>
                  </a:lnTo>
                  <a:lnTo>
                    <a:pt x="320" y="112"/>
                  </a:lnTo>
                  <a:lnTo>
                    <a:pt x="320" y="114"/>
                  </a:lnTo>
                  <a:lnTo>
                    <a:pt x="320" y="114"/>
                  </a:lnTo>
                  <a:lnTo>
                    <a:pt x="320" y="114"/>
                  </a:lnTo>
                  <a:lnTo>
                    <a:pt x="323" y="114"/>
                  </a:lnTo>
                  <a:lnTo>
                    <a:pt x="325" y="114"/>
                  </a:lnTo>
                  <a:lnTo>
                    <a:pt x="332" y="107"/>
                  </a:lnTo>
                  <a:lnTo>
                    <a:pt x="332" y="105"/>
                  </a:lnTo>
                  <a:lnTo>
                    <a:pt x="332" y="105"/>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2" name="Freeform 11"/>
            <p:cNvSpPr/>
            <p:nvPr>
              <p:custDataLst>
                <p:tags r:id="rId14"/>
              </p:custDataLst>
            </p:nvPr>
          </p:nvSpPr>
          <p:spPr bwMode="auto">
            <a:xfrm>
              <a:off x="6419851" y="1143000"/>
              <a:ext cx="852488" cy="1100138"/>
            </a:xfrm>
            <a:custGeom>
              <a:avLst/>
              <a:gdLst>
                <a:gd name="T0" fmla="*/ 523 w 537"/>
                <a:gd name="T1" fmla="*/ 482 h 693"/>
                <a:gd name="T2" fmla="*/ 505 w 537"/>
                <a:gd name="T3" fmla="*/ 466 h 693"/>
                <a:gd name="T4" fmla="*/ 487 w 537"/>
                <a:gd name="T5" fmla="*/ 437 h 693"/>
                <a:gd name="T6" fmla="*/ 468 w 537"/>
                <a:gd name="T7" fmla="*/ 427 h 693"/>
                <a:gd name="T8" fmla="*/ 432 w 537"/>
                <a:gd name="T9" fmla="*/ 420 h 693"/>
                <a:gd name="T10" fmla="*/ 402 w 537"/>
                <a:gd name="T11" fmla="*/ 372 h 693"/>
                <a:gd name="T12" fmla="*/ 395 w 537"/>
                <a:gd name="T13" fmla="*/ 356 h 693"/>
                <a:gd name="T14" fmla="*/ 398 w 537"/>
                <a:gd name="T15" fmla="*/ 331 h 693"/>
                <a:gd name="T16" fmla="*/ 420 w 537"/>
                <a:gd name="T17" fmla="*/ 329 h 693"/>
                <a:gd name="T18" fmla="*/ 434 w 537"/>
                <a:gd name="T19" fmla="*/ 331 h 693"/>
                <a:gd name="T20" fmla="*/ 446 w 537"/>
                <a:gd name="T21" fmla="*/ 315 h 693"/>
                <a:gd name="T22" fmla="*/ 436 w 537"/>
                <a:gd name="T23" fmla="*/ 274 h 693"/>
                <a:gd name="T24" fmla="*/ 425 w 537"/>
                <a:gd name="T25" fmla="*/ 242 h 693"/>
                <a:gd name="T26" fmla="*/ 425 w 537"/>
                <a:gd name="T27" fmla="*/ 231 h 693"/>
                <a:gd name="T28" fmla="*/ 414 w 537"/>
                <a:gd name="T29" fmla="*/ 215 h 693"/>
                <a:gd name="T30" fmla="*/ 411 w 537"/>
                <a:gd name="T31" fmla="*/ 185 h 693"/>
                <a:gd name="T32" fmla="*/ 439 w 537"/>
                <a:gd name="T33" fmla="*/ 123 h 693"/>
                <a:gd name="T34" fmla="*/ 393 w 537"/>
                <a:gd name="T35" fmla="*/ 73 h 693"/>
                <a:gd name="T36" fmla="*/ 370 w 537"/>
                <a:gd name="T37" fmla="*/ 0 h 693"/>
                <a:gd name="T38" fmla="*/ 338 w 537"/>
                <a:gd name="T39" fmla="*/ 30 h 693"/>
                <a:gd name="T40" fmla="*/ 311 w 537"/>
                <a:gd name="T41" fmla="*/ 98 h 693"/>
                <a:gd name="T42" fmla="*/ 286 w 537"/>
                <a:gd name="T43" fmla="*/ 135 h 693"/>
                <a:gd name="T44" fmla="*/ 260 w 537"/>
                <a:gd name="T45" fmla="*/ 192 h 693"/>
                <a:gd name="T46" fmla="*/ 269 w 537"/>
                <a:gd name="T47" fmla="*/ 228 h 693"/>
                <a:gd name="T48" fmla="*/ 233 w 537"/>
                <a:gd name="T49" fmla="*/ 265 h 693"/>
                <a:gd name="T50" fmla="*/ 180 w 537"/>
                <a:gd name="T51" fmla="*/ 260 h 693"/>
                <a:gd name="T52" fmla="*/ 128 w 537"/>
                <a:gd name="T53" fmla="*/ 288 h 693"/>
                <a:gd name="T54" fmla="*/ 107 w 537"/>
                <a:gd name="T55" fmla="*/ 281 h 693"/>
                <a:gd name="T56" fmla="*/ 107 w 537"/>
                <a:gd name="T57" fmla="*/ 324 h 693"/>
                <a:gd name="T58" fmla="*/ 80 w 537"/>
                <a:gd name="T59" fmla="*/ 366 h 693"/>
                <a:gd name="T60" fmla="*/ 48 w 537"/>
                <a:gd name="T61" fmla="*/ 391 h 693"/>
                <a:gd name="T62" fmla="*/ 2 w 537"/>
                <a:gd name="T63" fmla="*/ 395 h 693"/>
                <a:gd name="T64" fmla="*/ 25 w 537"/>
                <a:gd name="T65" fmla="*/ 450 h 693"/>
                <a:gd name="T66" fmla="*/ 82 w 537"/>
                <a:gd name="T67" fmla="*/ 482 h 693"/>
                <a:gd name="T68" fmla="*/ 77 w 537"/>
                <a:gd name="T69" fmla="*/ 519 h 693"/>
                <a:gd name="T70" fmla="*/ 64 w 537"/>
                <a:gd name="T71" fmla="*/ 592 h 693"/>
                <a:gd name="T72" fmla="*/ 66 w 537"/>
                <a:gd name="T73" fmla="*/ 633 h 693"/>
                <a:gd name="T74" fmla="*/ 103 w 537"/>
                <a:gd name="T75" fmla="*/ 656 h 693"/>
                <a:gd name="T76" fmla="*/ 201 w 537"/>
                <a:gd name="T77" fmla="*/ 672 h 693"/>
                <a:gd name="T78" fmla="*/ 233 w 537"/>
                <a:gd name="T79" fmla="*/ 688 h 693"/>
                <a:gd name="T80" fmla="*/ 240 w 537"/>
                <a:gd name="T81" fmla="*/ 677 h 693"/>
                <a:gd name="T82" fmla="*/ 288 w 537"/>
                <a:gd name="T83" fmla="*/ 681 h 693"/>
                <a:gd name="T84" fmla="*/ 290 w 537"/>
                <a:gd name="T85" fmla="*/ 672 h 693"/>
                <a:gd name="T86" fmla="*/ 304 w 537"/>
                <a:gd name="T87" fmla="*/ 658 h 693"/>
                <a:gd name="T88" fmla="*/ 304 w 537"/>
                <a:gd name="T89" fmla="*/ 633 h 693"/>
                <a:gd name="T90" fmla="*/ 315 w 537"/>
                <a:gd name="T91" fmla="*/ 617 h 693"/>
                <a:gd name="T92" fmla="*/ 329 w 537"/>
                <a:gd name="T93" fmla="*/ 599 h 693"/>
                <a:gd name="T94" fmla="*/ 329 w 537"/>
                <a:gd name="T95" fmla="*/ 581 h 693"/>
                <a:gd name="T96" fmla="*/ 352 w 537"/>
                <a:gd name="T97" fmla="*/ 574 h 693"/>
                <a:gd name="T98" fmla="*/ 366 w 537"/>
                <a:gd name="T99" fmla="*/ 576 h 693"/>
                <a:gd name="T100" fmla="*/ 386 w 537"/>
                <a:gd name="T101" fmla="*/ 569 h 693"/>
                <a:gd name="T102" fmla="*/ 411 w 537"/>
                <a:gd name="T103" fmla="*/ 555 h 693"/>
                <a:gd name="T104" fmla="*/ 439 w 537"/>
                <a:gd name="T105" fmla="*/ 553 h 693"/>
                <a:gd name="T106" fmla="*/ 446 w 537"/>
                <a:gd name="T107" fmla="*/ 574 h 693"/>
                <a:gd name="T108" fmla="*/ 457 w 537"/>
                <a:gd name="T109" fmla="*/ 558 h 693"/>
                <a:gd name="T110" fmla="*/ 475 w 537"/>
                <a:gd name="T111" fmla="*/ 549 h 693"/>
                <a:gd name="T112" fmla="*/ 473 w 537"/>
                <a:gd name="T113" fmla="*/ 530 h 693"/>
                <a:gd name="T114" fmla="*/ 489 w 537"/>
                <a:gd name="T115" fmla="*/ 526 h 693"/>
                <a:gd name="T116" fmla="*/ 516 w 537"/>
                <a:gd name="T117" fmla="*/ 549 h 693"/>
                <a:gd name="T118" fmla="*/ 537 w 537"/>
                <a:gd name="T119" fmla="*/ 51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7" h="693">
                  <a:moveTo>
                    <a:pt x="537" y="510"/>
                  </a:moveTo>
                  <a:lnTo>
                    <a:pt x="537" y="507"/>
                  </a:lnTo>
                  <a:lnTo>
                    <a:pt x="535" y="507"/>
                  </a:lnTo>
                  <a:lnTo>
                    <a:pt x="535" y="505"/>
                  </a:lnTo>
                  <a:lnTo>
                    <a:pt x="533" y="503"/>
                  </a:lnTo>
                  <a:lnTo>
                    <a:pt x="530" y="491"/>
                  </a:lnTo>
                  <a:lnTo>
                    <a:pt x="528" y="487"/>
                  </a:lnTo>
                  <a:lnTo>
                    <a:pt x="526" y="485"/>
                  </a:lnTo>
                  <a:lnTo>
                    <a:pt x="526" y="485"/>
                  </a:lnTo>
                  <a:lnTo>
                    <a:pt x="526" y="485"/>
                  </a:lnTo>
                  <a:lnTo>
                    <a:pt x="523" y="485"/>
                  </a:lnTo>
                  <a:lnTo>
                    <a:pt x="523" y="482"/>
                  </a:lnTo>
                  <a:lnTo>
                    <a:pt x="519" y="482"/>
                  </a:lnTo>
                  <a:lnTo>
                    <a:pt x="514" y="482"/>
                  </a:lnTo>
                  <a:lnTo>
                    <a:pt x="512" y="482"/>
                  </a:lnTo>
                  <a:lnTo>
                    <a:pt x="510" y="480"/>
                  </a:lnTo>
                  <a:lnTo>
                    <a:pt x="507" y="478"/>
                  </a:lnTo>
                  <a:lnTo>
                    <a:pt x="505" y="475"/>
                  </a:lnTo>
                  <a:lnTo>
                    <a:pt x="505" y="473"/>
                  </a:lnTo>
                  <a:lnTo>
                    <a:pt x="505" y="473"/>
                  </a:lnTo>
                  <a:lnTo>
                    <a:pt x="505" y="471"/>
                  </a:lnTo>
                  <a:lnTo>
                    <a:pt x="505" y="471"/>
                  </a:lnTo>
                  <a:lnTo>
                    <a:pt x="505" y="469"/>
                  </a:lnTo>
                  <a:lnTo>
                    <a:pt x="505" y="466"/>
                  </a:lnTo>
                  <a:lnTo>
                    <a:pt x="505" y="466"/>
                  </a:lnTo>
                  <a:lnTo>
                    <a:pt x="505" y="464"/>
                  </a:lnTo>
                  <a:lnTo>
                    <a:pt x="505" y="464"/>
                  </a:lnTo>
                  <a:lnTo>
                    <a:pt x="494" y="453"/>
                  </a:lnTo>
                  <a:lnTo>
                    <a:pt x="489" y="448"/>
                  </a:lnTo>
                  <a:lnTo>
                    <a:pt x="489" y="448"/>
                  </a:lnTo>
                  <a:lnTo>
                    <a:pt x="489" y="446"/>
                  </a:lnTo>
                  <a:lnTo>
                    <a:pt x="489" y="443"/>
                  </a:lnTo>
                  <a:lnTo>
                    <a:pt x="489" y="441"/>
                  </a:lnTo>
                  <a:lnTo>
                    <a:pt x="489" y="439"/>
                  </a:lnTo>
                  <a:lnTo>
                    <a:pt x="487" y="437"/>
                  </a:lnTo>
                  <a:lnTo>
                    <a:pt x="487" y="437"/>
                  </a:lnTo>
                  <a:lnTo>
                    <a:pt x="487" y="434"/>
                  </a:lnTo>
                  <a:lnTo>
                    <a:pt x="484" y="434"/>
                  </a:lnTo>
                  <a:lnTo>
                    <a:pt x="484" y="434"/>
                  </a:lnTo>
                  <a:lnTo>
                    <a:pt x="482" y="434"/>
                  </a:lnTo>
                  <a:lnTo>
                    <a:pt x="475" y="432"/>
                  </a:lnTo>
                  <a:lnTo>
                    <a:pt x="475" y="432"/>
                  </a:lnTo>
                  <a:lnTo>
                    <a:pt x="473" y="432"/>
                  </a:lnTo>
                  <a:lnTo>
                    <a:pt x="471" y="430"/>
                  </a:lnTo>
                  <a:lnTo>
                    <a:pt x="471" y="430"/>
                  </a:lnTo>
                  <a:lnTo>
                    <a:pt x="468" y="427"/>
                  </a:lnTo>
                  <a:lnTo>
                    <a:pt x="468" y="427"/>
                  </a:lnTo>
                  <a:lnTo>
                    <a:pt x="468" y="427"/>
                  </a:lnTo>
                  <a:lnTo>
                    <a:pt x="468" y="425"/>
                  </a:lnTo>
                  <a:lnTo>
                    <a:pt x="468" y="425"/>
                  </a:lnTo>
                  <a:lnTo>
                    <a:pt x="468" y="423"/>
                  </a:lnTo>
                  <a:lnTo>
                    <a:pt x="471" y="416"/>
                  </a:lnTo>
                  <a:lnTo>
                    <a:pt x="471" y="414"/>
                  </a:lnTo>
                  <a:lnTo>
                    <a:pt x="468" y="414"/>
                  </a:lnTo>
                  <a:lnTo>
                    <a:pt x="464" y="411"/>
                  </a:lnTo>
                  <a:lnTo>
                    <a:pt x="459" y="414"/>
                  </a:lnTo>
                  <a:lnTo>
                    <a:pt x="448" y="420"/>
                  </a:lnTo>
                  <a:lnTo>
                    <a:pt x="443" y="423"/>
                  </a:lnTo>
                  <a:lnTo>
                    <a:pt x="434" y="423"/>
                  </a:lnTo>
                  <a:lnTo>
                    <a:pt x="432" y="420"/>
                  </a:lnTo>
                  <a:lnTo>
                    <a:pt x="430" y="420"/>
                  </a:lnTo>
                  <a:lnTo>
                    <a:pt x="425" y="423"/>
                  </a:lnTo>
                  <a:lnTo>
                    <a:pt x="420" y="418"/>
                  </a:lnTo>
                  <a:lnTo>
                    <a:pt x="418" y="411"/>
                  </a:lnTo>
                  <a:lnTo>
                    <a:pt x="414" y="398"/>
                  </a:lnTo>
                  <a:lnTo>
                    <a:pt x="407" y="388"/>
                  </a:lnTo>
                  <a:lnTo>
                    <a:pt x="404" y="384"/>
                  </a:lnTo>
                  <a:lnTo>
                    <a:pt x="404" y="384"/>
                  </a:lnTo>
                  <a:lnTo>
                    <a:pt x="402" y="382"/>
                  </a:lnTo>
                  <a:lnTo>
                    <a:pt x="402" y="379"/>
                  </a:lnTo>
                  <a:lnTo>
                    <a:pt x="402" y="377"/>
                  </a:lnTo>
                  <a:lnTo>
                    <a:pt x="402" y="372"/>
                  </a:lnTo>
                  <a:lnTo>
                    <a:pt x="402" y="372"/>
                  </a:lnTo>
                  <a:lnTo>
                    <a:pt x="402" y="370"/>
                  </a:lnTo>
                  <a:lnTo>
                    <a:pt x="402" y="370"/>
                  </a:lnTo>
                  <a:lnTo>
                    <a:pt x="400" y="368"/>
                  </a:lnTo>
                  <a:lnTo>
                    <a:pt x="398" y="366"/>
                  </a:lnTo>
                  <a:lnTo>
                    <a:pt x="398" y="363"/>
                  </a:lnTo>
                  <a:lnTo>
                    <a:pt x="398" y="361"/>
                  </a:lnTo>
                  <a:lnTo>
                    <a:pt x="398" y="361"/>
                  </a:lnTo>
                  <a:lnTo>
                    <a:pt x="398" y="359"/>
                  </a:lnTo>
                  <a:lnTo>
                    <a:pt x="398" y="359"/>
                  </a:lnTo>
                  <a:lnTo>
                    <a:pt x="395" y="356"/>
                  </a:lnTo>
                  <a:lnTo>
                    <a:pt x="395" y="356"/>
                  </a:lnTo>
                  <a:lnTo>
                    <a:pt x="395" y="350"/>
                  </a:lnTo>
                  <a:lnTo>
                    <a:pt x="393" y="350"/>
                  </a:lnTo>
                  <a:lnTo>
                    <a:pt x="393" y="347"/>
                  </a:lnTo>
                  <a:lnTo>
                    <a:pt x="393" y="347"/>
                  </a:lnTo>
                  <a:lnTo>
                    <a:pt x="391" y="345"/>
                  </a:lnTo>
                  <a:lnTo>
                    <a:pt x="391" y="345"/>
                  </a:lnTo>
                  <a:lnTo>
                    <a:pt x="391" y="343"/>
                  </a:lnTo>
                  <a:lnTo>
                    <a:pt x="391" y="343"/>
                  </a:lnTo>
                  <a:lnTo>
                    <a:pt x="393" y="340"/>
                  </a:lnTo>
                  <a:lnTo>
                    <a:pt x="393" y="338"/>
                  </a:lnTo>
                  <a:lnTo>
                    <a:pt x="395" y="336"/>
                  </a:lnTo>
                  <a:lnTo>
                    <a:pt x="398" y="331"/>
                  </a:lnTo>
                  <a:lnTo>
                    <a:pt x="398" y="327"/>
                  </a:lnTo>
                  <a:lnTo>
                    <a:pt x="400" y="324"/>
                  </a:lnTo>
                  <a:lnTo>
                    <a:pt x="400" y="322"/>
                  </a:lnTo>
                  <a:lnTo>
                    <a:pt x="402" y="322"/>
                  </a:lnTo>
                  <a:lnTo>
                    <a:pt x="402" y="322"/>
                  </a:lnTo>
                  <a:lnTo>
                    <a:pt x="407" y="322"/>
                  </a:lnTo>
                  <a:lnTo>
                    <a:pt x="416" y="324"/>
                  </a:lnTo>
                  <a:lnTo>
                    <a:pt x="416" y="324"/>
                  </a:lnTo>
                  <a:lnTo>
                    <a:pt x="418" y="327"/>
                  </a:lnTo>
                  <a:lnTo>
                    <a:pt x="418" y="327"/>
                  </a:lnTo>
                  <a:lnTo>
                    <a:pt x="420" y="329"/>
                  </a:lnTo>
                  <a:lnTo>
                    <a:pt x="420" y="329"/>
                  </a:lnTo>
                  <a:lnTo>
                    <a:pt x="423" y="336"/>
                  </a:lnTo>
                  <a:lnTo>
                    <a:pt x="425" y="338"/>
                  </a:lnTo>
                  <a:lnTo>
                    <a:pt x="427" y="338"/>
                  </a:lnTo>
                  <a:lnTo>
                    <a:pt x="430" y="340"/>
                  </a:lnTo>
                  <a:lnTo>
                    <a:pt x="432" y="340"/>
                  </a:lnTo>
                  <a:lnTo>
                    <a:pt x="432" y="340"/>
                  </a:lnTo>
                  <a:lnTo>
                    <a:pt x="434" y="340"/>
                  </a:lnTo>
                  <a:lnTo>
                    <a:pt x="434" y="338"/>
                  </a:lnTo>
                  <a:lnTo>
                    <a:pt x="434" y="336"/>
                  </a:lnTo>
                  <a:lnTo>
                    <a:pt x="434" y="334"/>
                  </a:lnTo>
                  <a:lnTo>
                    <a:pt x="434" y="334"/>
                  </a:lnTo>
                  <a:lnTo>
                    <a:pt x="434" y="331"/>
                  </a:lnTo>
                  <a:lnTo>
                    <a:pt x="436" y="331"/>
                  </a:lnTo>
                  <a:lnTo>
                    <a:pt x="436" y="329"/>
                  </a:lnTo>
                  <a:lnTo>
                    <a:pt x="443" y="327"/>
                  </a:lnTo>
                  <a:lnTo>
                    <a:pt x="443" y="327"/>
                  </a:lnTo>
                  <a:lnTo>
                    <a:pt x="443" y="324"/>
                  </a:lnTo>
                  <a:lnTo>
                    <a:pt x="443" y="324"/>
                  </a:lnTo>
                  <a:lnTo>
                    <a:pt x="443" y="324"/>
                  </a:lnTo>
                  <a:lnTo>
                    <a:pt x="443" y="322"/>
                  </a:lnTo>
                  <a:lnTo>
                    <a:pt x="441" y="322"/>
                  </a:lnTo>
                  <a:lnTo>
                    <a:pt x="439" y="320"/>
                  </a:lnTo>
                  <a:lnTo>
                    <a:pt x="439" y="320"/>
                  </a:lnTo>
                  <a:lnTo>
                    <a:pt x="446" y="315"/>
                  </a:lnTo>
                  <a:lnTo>
                    <a:pt x="459" y="311"/>
                  </a:lnTo>
                  <a:lnTo>
                    <a:pt x="455" y="306"/>
                  </a:lnTo>
                  <a:lnTo>
                    <a:pt x="455" y="304"/>
                  </a:lnTo>
                  <a:lnTo>
                    <a:pt x="450" y="290"/>
                  </a:lnTo>
                  <a:lnTo>
                    <a:pt x="448" y="288"/>
                  </a:lnTo>
                  <a:lnTo>
                    <a:pt x="448" y="286"/>
                  </a:lnTo>
                  <a:lnTo>
                    <a:pt x="446" y="286"/>
                  </a:lnTo>
                  <a:lnTo>
                    <a:pt x="443" y="283"/>
                  </a:lnTo>
                  <a:lnTo>
                    <a:pt x="439" y="279"/>
                  </a:lnTo>
                  <a:lnTo>
                    <a:pt x="436" y="279"/>
                  </a:lnTo>
                  <a:lnTo>
                    <a:pt x="436" y="276"/>
                  </a:lnTo>
                  <a:lnTo>
                    <a:pt x="436" y="274"/>
                  </a:lnTo>
                  <a:lnTo>
                    <a:pt x="434" y="272"/>
                  </a:lnTo>
                  <a:lnTo>
                    <a:pt x="434" y="267"/>
                  </a:lnTo>
                  <a:lnTo>
                    <a:pt x="434" y="267"/>
                  </a:lnTo>
                  <a:lnTo>
                    <a:pt x="434" y="265"/>
                  </a:lnTo>
                  <a:lnTo>
                    <a:pt x="434" y="263"/>
                  </a:lnTo>
                  <a:lnTo>
                    <a:pt x="432" y="260"/>
                  </a:lnTo>
                  <a:lnTo>
                    <a:pt x="432" y="254"/>
                  </a:lnTo>
                  <a:lnTo>
                    <a:pt x="432" y="254"/>
                  </a:lnTo>
                  <a:lnTo>
                    <a:pt x="432" y="251"/>
                  </a:lnTo>
                  <a:lnTo>
                    <a:pt x="425" y="244"/>
                  </a:lnTo>
                  <a:lnTo>
                    <a:pt x="425" y="242"/>
                  </a:lnTo>
                  <a:lnTo>
                    <a:pt x="425" y="242"/>
                  </a:lnTo>
                  <a:lnTo>
                    <a:pt x="425" y="242"/>
                  </a:lnTo>
                  <a:lnTo>
                    <a:pt x="427" y="242"/>
                  </a:lnTo>
                  <a:lnTo>
                    <a:pt x="427" y="242"/>
                  </a:lnTo>
                  <a:lnTo>
                    <a:pt x="430" y="240"/>
                  </a:lnTo>
                  <a:lnTo>
                    <a:pt x="430" y="240"/>
                  </a:lnTo>
                  <a:lnTo>
                    <a:pt x="427" y="238"/>
                  </a:lnTo>
                  <a:lnTo>
                    <a:pt x="427" y="235"/>
                  </a:lnTo>
                  <a:lnTo>
                    <a:pt x="427" y="235"/>
                  </a:lnTo>
                  <a:lnTo>
                    <a:pt x="427" y="233"/>
                  </a:lnTo>
                  <a:lnTo>
                    <a:pt x="427" y="231"/>
                  </a:lnTo>
                  <a:lnTo>
                    <a:pt x="427" y="231"/>
                  </a:lnTo>
                  <a:lnTo>
                    <a:pt x="425" y="231"/>
                  </a:lnTo>
                  <a:lnTo>
                    <a:pt x="423" y="231"/>
                  </a:lnTo>
                  <a:lnTo>
                    <a:pt x="423" y="231"/>
                  </a:lnTo>
                  <a:lnTo>
                    <a:pt x="420" y="228"/>
                  </a:lnTo>
                  <a:lnTo>
                    <a:pt x="420" y="228"/>
                  </a:lnTo>
                  <a:lnTo>
                    <a:pt x="423" y="226"/>
                  </a:lnTo>
                  <a:lnTo>
                    <a:pt x="423" y="224"/>
                  </a:lnTo>
                  <a:lnTo>
                    <a:pt x="423" y="222"/>
                  </a:lnTo>
                  <a:lnTo>
                    <a:pt x="423" y="219"/>
                  </a:lnTo>
                  <a:lnTo>
                    <a:pt x="420" y="217"/>
                  </a:lnTo>
                  <a:lnTo>
                    <a:pt x="420" y="217"/>
                  </a:lnTo>
                  <a:lnTo>
                    <a:pt x="416" y="217"/>
                  </a:lnTo>
                  <a:lnTo>
                    <a:pt x="414" y="215"/>
                  </a:lnTo>
                  <a:lnTo>
                    <a:pt x="411" y="210"/>
                  </a:lnTo>
                  <a:lnTo>
                    <a:pt x="407" y="201"/>
                  </a:lnTo>
                  <a:lnTo>
                    <a:pt x="404" y="199"/>
                  </a:lnTo>
                  <a:lnTo>
                    <a:pt x="404" y="194"/>
                  </a:lnTo>
                  <a:lnTo>
                    <a:pt x="404" y="194"/>
                  </a:lnTo>
                  <a:lnTo>
                    <a:pt x="404" y="194"/>
                  </a:lnTo>
                  <a:lnTo>
                    <a:pt x="407" y="192"/>
                  </a:lnTo>
                  <a:lnTo>
                    <a:pt x="411" y="190"/>
                  </a:lnTo>
                  <a:lnTo>
                    <a:pt x="411" y="187"/>
                  </a:lnTo>
                  <a:lnTo>
                    <a:pt x="411" y="187"/>
                  </a:lnTo>
                  <a:lnTo>
                    <a:pt x="411" y="187"/>
                  </a:lnTo>
                  <a:lnTo>
                    <a:pt x="411" y="185"/>
                  </a:lnTo>
                  <a:lnTo>
                    <a:pt x="411" y="183"/>
                  </a:lnTo>
                  <a:lnTo>
                    <a:pt x="411" y="174"/>
                  </a:lnTo>
                  <a:lnTo>
                    <a:pt x="409" y="169"/>
                  </a:lnTo>
                  <a:lnTo>
                    <a:pt x="409" y="164"/>
                  </a:lnTo>
                  <a:lnTo>
                    <a:pt x="409" y="162"/>
                  </a:lnTo>
                  <a:lnTo>
                    <a:pt x="409" y="160"/>
                  </a:lnTo>
                  <a:lnTo>
                    <a:pt x="411" y="160"/>
                  </a:lnTo>
                  <a:lnTo>
                    <a:pt x="436" y="132"/>
                  </a:lnTo>
                  <a:lnTo>
                    <a:pt x="436" y="130"/>
                  </a:lnTo>
                  <a:lnTo>
                    <a:pt x="439" y="130"/>
                  </a:lnTo>
                  <a:lnTo>
                    <a:pt x="439" y="126"/>
                  </a:lnTo>
                  <a:lnTo>
                    <a:pt x="439" y="123"/>
                  </a:lnTo>
                  <a:lnTo>
                    <a:pt x="439" y="121"/>
                  </a:lnTo>
                  <a:lnTo>
                    <a:pt x="439" y="103"/>
                  </a:lnTo>
                  <a:lnTo>
                    <a:pt x="436" y="103"/>
                  </a:lnTo>
                  <a:lnTo>
                    <a:pt x="436" y="103"/>
                  </a:lnTo>
                  <a:lnTo>
                    <a:pt x="432" y="107"/>
                  </a:lnTo>
                  <a:lnTo>
                    <a:pt x="432" y="107"/>
                  </a:lnTo>
                  <a:lnTo>
                    <a:pt x="427" y="107"/>
                  </a:lnTo>
                  <a:lnTo>
                    <a:pt x="418" y="100"/>
                  </a:lnTo>
                  <a:lnTo>
                    <a:pt x="414" y="100"/>
                  </a:lnTo>
                  <a:lnTo>
                    <a:pt x="411" y="98"/>
                  </a:lnTo>
                  <a:lnTo>
                    <a:pt x="400" y="80"/>
                  </a:lnTo>
                  <a:lnTo>
                    <a:pt x="393" y="73"/>
                  </a:lnTo>
                  <a:lnTo>
                    <a:pt x="388" y="71"/>
                  </a:lnTo>
                  <a:lnTo>
                    <a:pt x="382" y="68"/>
                  </a:lnTo>
                  <a:lnTo>
                    <a:pt x="377" y="66"/>
                  </a:lnTo>
                  <a:lnTo>
                    <a:pt x="377" y="62"/>
                  </a:lnTo>
                  <a:lnTo>
                    <a:pt x="375" y="55"/>
                  </a:lnTo>
                  <a:lnTo>
                    <a:pt x="375" y="46"/>
                  </a:lnTo>
                  <a:lnTo>
                    <a:pt x="379" y="30"/>
                  </a:lnTo>
                  <a:lnTo>
                    <a:pt x="379" y="23"/>
                  </a:lnTo>
                  <a:lnTo>
                    <a:pt x="379" y="14"/>
                  </a:lnTo>
                  <a:lnTo>
                    <a:pt x="379" y="7"/>
                  </a:lnTo>
                  <a:lnTo>
                    <a:pt x="377" y="2"/>
                  </a:lnTo>
                  <a:lnTo>
                    <a:pt x="370" y="0"/>
                  </a:lnTo>
                  <a:lnTo>
                    <a:pt x="368" y="2"/>
                  </a:lnTo>
                  <a:lnTo>
                    <a:pt x="359" y="4"/>
                  </a:lnTo>
                  <a:lnTo>
                    <a:pt x="352" y="7"/>
                  </a:lnTo>
                  <a:lnTo>
                    <a:pt x="350" y="11"/>
                  </a:lnTo>
                  <a:lnTo>
                    <a:pt x="347" y="16"/>
                  </a:lnTo>
                  <a:lnTo>
                    <a:pt x="347" y="16"/>
                  </a:lnTo>
                  <a:lnTo>
                    <a:pt x="350" y="18"/>
                  </a:lnTo>
                  <a:lnTo>
                    <a:pt x="350" y="20"/>
                  </a:lnTo>
                  <a:lnTo>
                    <a:pt x="347" y="23"/>
                  </a:lnTo>
                  <a:lnTo>
                    <a:pt x="345" y="25"/>
                  </a:lnTo>
                  <a:lnTo>
                    <a:pt x="343" y="27"/>
                  </a:lnTo>
                  <a:lnTo>
                    <a:pt x="338" y="30"/>
                  </a:lnTo>
                  <a:lnTo>
                    <a:pt x="327" y="43"/>
                  </a:lnTo>
                  <a:lnTo>
                    <a:pt x="322" y="46"/>
                  </a:lnTo>
                  <a:lnTo>
                    <a:pt x="315" y="48"/>
                  </a:lnTo>
                  <a:lnTo>
                    <a:pt x="311" y="50"/>
                  </a:lnTo>
                  <a:lnTo>
                    <a:pt x="306" y="55"/>
                  </a:lnTo>
                  <a:lnTo>
                    <a:pt x="304" y="57"/>
                  </a:lnTo>
                  <a:lnTo>
                    <a:pt x="302" y="59"/>
                  </a:lnTo>
                  <a:lnTo>
                    <a:pt x="304" y="62"/>
                  </a:lnTo>
                  <a:lnTo>
                    <a:pt x="308" y="66"/>
                  </a:lnTo>
                  <a:lnTo>
                    <a:pt x="315" y="78"/>
                  </a:lnTo>
                  <a:lnTo>
                    <a:pt x="315" y="89"/>
                  </a:lnTo>
                  <a:lnTo>
                    <a:pt x="311" y="98"/>
                  </a:lnTo>
                  <a:lnTo>
                    <a:pt x="302" y="105"/>
                  </a:lnTo>
                  <a:lnTo>
                    <a:pt x="299" y="107"/>
                  </a:lnTo>
                  <a:lnTo>
                    <a:pt x="295" y="107"/>
                  </a:lnTo>
                  <a:lnTo>
                    <a:pt x="292" y="110"/>
                  </a:lnTo>
                  <a:lnTo>
                    <a:pt x="292" y="112"/>
                  </a:lnTo>
                  <a:lnTo>
                    <a:pt x="290" y="114"/>
                  </a:lnTo>
                  <a:lnTo>
                    <a:pt x="290" y="119"/>
                  </a:lnTo>
                  <a:lnTo>
                    <a:pt x="290" y="128"/>
                  </a:lnTo>
                  <a:lnTo>
                    <a:pt x="290" y="128"/>
                  </a:lnTo>
                  <a:lnTo>
                    <a:pt x="288" y="132"/>
                  </a:lnTo>
                  <a:lnTo>
                    <a:pt x="288" y="132"/>
                  </a:lnTo>
                  <a:lnTo>
                    <a:pt x="286" y="135"/>
                  </a:lnTo>
                  <a:lnTo>
                    <a:pt x="283" y="137"/>
                  </a:lnTo>
                  <a:lnTo>
                    <a:pt x="281" y="137"/>
                  </a:lnTo>
                  <a:lnTo>
                    <a:pt x="267" y="142"/>
                  </a:lnTo>
                  <a:lnTo>
                    <a:pt x="260" y="144"/>
                  </a:lnTo>
                  <a:lnTo>
                    <a:pt x="256" y="153"/>
                  </a:lnTo>
                  <a:lnTo>
                    <a:pt x="258" y="160"/>
                  </a:lnTo>
                  <a:lnTo>
                    <a:pt x="256" y="160"/>
                  </a:lnTo>
                  <a:lnTo>
                    <a:pt x="256" y="160"/>
                  </a:lnTo>
                  <a:lnTo>
                    <a:pt x="256" y="162"/>
                  </a:lnTo>
                  <a:lnTo>
                    <a:pt x="258" y="180"/>
                  </a:lnTo>
                  <a:lnTo>
                    <a:pt x="260" y="187"/>
                  </a:lnTo>
                  <a:lnTo>
                    <a:pt x="260" y="192"/>
                  </a:lnTo>
                  <a:lnTo>
                    <a:pt x="260" y="199"/>
                  </a:lnTo>
                  <a:lnTo>
                    <a:pt x="260" y="201"/>
                  </a:lnTo>
                  <a:lnTo>
                    <a:pt x="263" y="206"/>
                  </a:lnTo>
                  <a:lnTo>
                    <a:pt x="263" y="208"/>
                  </a:lnTo>
                  <a:lnTo>
                    <a:pt x="263" y="208"/>
                  </a:lnTo>
                  <a:lnTo>
                    <a:pt x="263" y="208"/>
                  </a:lnTo>
                  <a:lnTo>
                    <a:pt x="265" y="210"/>
                  </a:lnTo>
                  <a:lnTo>
                    <a:pt x="269" y="212"/>
                  </a:lnTo>
                  <a:lnTo>
                    <a:pt x="269" y="212"/>
                  </a:lnTo>
                  <a:lnTo>
                    <a:pt x="269" y="215"/>
                  </a:lnTo>
                  <a:lnTo>
                    <a:pt x="269" y="219"/>
                  </a:lnTo>
                  <a:lnTo>
                    <a:pt x="269" y="228"/>
                  </a:lnTo>
                  <a:lnTo>
                    <a:pt x="269" y="233"/>
                  </a:lnTo>
                  <a:lnTo>
                    <a:pt x="269" y="235"/>
                  </a:lnTo>
                  <a:lnTo>
                    <a:pt x="269" y="238"/>
                  </a:lnTo>
                  <a:lnTo>
                    <a:pt x="272" y="238"/>
                  </a:lnTo>
                  <a:lnTo>
                    <a:pt x="272" y="240"/>
                  </a:lnTo>
                  <a:lnTo>
                    <a:pt x="269" y="242"/>
                  </a:lnTo>
                  <a:lnTo>
                    <a:pt x="263" y="254"/>
                  </a:lnTo>
                  <a:lnTo>
                    <a:pt x="242" y="258"/>
                  </a:lnTo>
                  <a:lnTo>
                    <a:pt x="237" y="263"/>
                  </a:lnTo>
                  <a:lnTo>
                    <a:pt x="235" y="265"/>
                  </a:lnTo>
                  <a:lnTo>
                    <a:pt x="235" y="265"/>
                  </a:lnTo>
                  <a:lnTo>
                    <a:pt x="233" y="265"/>
                  </a:lnTo>
                  <a:lnTo>
                    <a:pt x="219" y="265"/>
                  </a:lnTo>
                  <a:lnTo>
                    <a:pt x="217" y="263"/>
                  </a:lnTo>
                  <a:lnTo>
                    <a:pt x="215" y="263"/>
                  </a:lnTo>
                  <a:lnTo>
                    <a:pt x="215" y="260"/>
                  </a:lnTo>
                  <a:lnTo>
                    <a:pt x="215" y="260"/>
                  </a:lnTo>
                  <a:lnTo>
                    <a:pt x="194" y="256"/>
                  </a:lnTo>
                  <a:lnTo>
                    <a:pt x="192" y="256"/>
                  </a:lnTo>
                  <a:lnTo>
                    <a:pt x="189" y="258"/>
                  </a:lnTo>
                  <a:lnTo>
                    <a:pt x="187" y="258"/>
                  </a:lnTo>
                  <a:lnTo>
                    <a:pt x="185" y="260"/>
                  </a:lnTo>
                  <a:lnTo>
                    <a:pt x="183" y="260"/>
                  </a:lnTo>
                  <a:lnTo>
                    <a:pt x="180" y="260"/>
                  </a:lnTo>
                  <a:lnTo>
                    <a:pt x="178" y="260"/>
                  </a:lnTo>
                  <a:lnTo>
                    <a:pt x="178" y="260"/>
                  </a:lnTo>
                  <a:lnTo>
                    <a:pt x="173" y="265"/>
                  </a:lnTo>
                  <a:lnTo>
                    <a:pt x="171" y="267"/>
                  </a:lnTo>
                  <a:lnTo>
                    <a:pt x="169" y="270"/>
                  </a:lnTo>
                  <a:lnTo>
                    <a:pt x="164" y="272"/>
                  </a:lnTo>
                  <a:lnTo>
                    <a:pt x="164" y="272"/>
                  </a:lnTo>
                  <a:lnTo>
                    <a:pt x="162" y="276"/>
                  </a:lnTo>
                  <a:lnTo>
                    <a:pt x="160" y="276"/>
                  </a:lnTo>
                  <a:lnTo>
                    <a:pt x="130" y="286"/>
                  </a:lnTo>
                  <a:lnTo>
                    <a:pt x="130" y="288"/>
                  </a:lnTo>
                  <a:lnTo>
                    <a:pt x="128" y="288"/>
                  </a:lnTo>
                  <a:lnTo>
                    <a:pt x="125" y="288"/>
                  </a:lnTo>
                  <a:lnTo>
                    <a:pt x="114" y="286"/>
                  </a:lnTo>
                  <a:lnTo>
                    <a:pt x="112" y="286"/>
                  </a:lnTo>
                  <a:lnTo>
                    <a:pt x="109" y="286"/>
                  </a:lnTo>
                  <a:lnTo>
                    <a:pt x="109" y="286"/>
                  </a:lnTo>
                  <a:lnTo>
                    <a:pt x="109" y="283"/>
                  </a:lnTo>
                  <a:lnTo>
                    <a:pt x="109" y="283"/>
                  </a:lnTo>
                  <a:lnTo>
                    <a:pt x="109" y="283"/>
                  </a:lnTo>
                  <a:lnTo>
                    <a:pt x="109" y="281"/>
                  </a:lnTo>
                  <a:lnTo>
                    <a:pt x="109" y="279"/>
                  </a:lnTo>
                  <a:lnTo>
                    <a:pt x="109" y="279"/>
                  </a:lnTo>
                  <a:lnTo>
                    <a:pt x="107" y="281"/>
                  </a:lnTo>
                  <a:lnTo>
                    <a:pt x="100" y="290"/>
                  </a:lnTo>
                  <a:lnTo>
                    <a:pt x="96" y="292"/>
                  </a:lnTo>
                  <a:lnTo>
                    <a:pt x="96" y="292"/>
                  </a:lnTo>
                  <a:lnTo>
                    <a:pt x="98" y="295"/>
                  </a:lnTo>
                  <a:lnTo>
                    <a:pt x="100" y="299"/>
                  </a:lnTo>
                  <a:lnTo>
                    <a:pt x="100" y="302"/>
                  </a:lnTo>
                  <a:lnTo>
                    <a:pt x="103" y="304"/>
                  </a:lnTo>
                  <a:lnTo>
                    <a:pt x="112" y="308"/>
                  </a:lnTo>
                  <a:lnTo>
                    <a:pt x="114" y="308"/>
                  </a:lnTo>
                  <a:lnTo>
                    <a:pt x="114" y="313"/>
                  </a:lnTo>
                  <a:lnTo>
                    <a:pt x="112" y="318"/>
                  </a:lnTo>
                  <a:lnTo>
                    <a:pt x="107" y="324"/>
                  </a:lnTo>
                  <a:lnTo>
                    <a:pt x="100" y="334"/>
                  </a:lnTo>
                  <a:lnTo>
                    <a:pt x="100" y="334"/>
                  </a:lnTo>
                  <a:lnTo>
                    <a:pt x="100" y="343"/>
                  </a:lnTo>
                  <a:lnTo>
                    <a:pt x="103" y="350"/>
                  </a:lnTo>
                  <a:lnTo>
                    <a:pt x="103" y="354"/>
                  </a:lnTo>
                  <a:lnTo>
                    <a:pt x="98" y="359"/>
                  </a:lnTo>
                  <a:lnTo>
                    <a:pt x="93" y="366"/>
                  </a:lnTo>
                  <a:lnTo>
                    <a:pt x="93" y="368"/>
                  </a:lnTo>
                  <a:lnTo>
                    <a:pt x="91" y="366"/>
                  </a:lnTo>
                  <a:lnTo>
                    <a:pt x="89" y="363"/>
                  </a:lnTo>
                  <a:lnTo>
                    <a:pt x="87" y="363"/>
                  </a:lnTo>
                  <a:lnTo>
                    <a:pt x="80" y="366"/>
                  </a:lnTo>
                  <a:lnTo>
                    <a:pt x="73" y="368"/>
                  </a:lnTo>
                  <a:lnTo>
                    <a:pt x="71" y="370"/>
                  </a:lnTo>
                  <a:lnTo>
                    <a:pt x="66" y="377"/>
                  </a:lnTo>
                  <a:lnTo>
                    <a:pt x="64" y="379"/>
                  </a:lnTo>
                  <a:lnTo>
                    <a:pt x="61" y="379"/>
                  </a:lnTo>
                  <a:lnTo>
                    <a:pt x="57" y="379"/>
                  </a:lnTo>
                  <a:lnTo>
                    <a:pt x="55" y="382"/>
                  </a:lnTo>
                  <a:lnTo>
                    <a:pt x="55" y="384"/>
                  </a:lnTo>
                  <a:lnTo>
                    <a:pt x="55" y="384"/>
                  </a:lnTo>
                  <a:lnTo>
                    <a:pt x="57" y="386"/>
                  </a:lnTo>
                  <a:lnTo>
                    <a:pt x="55" y="388"/>
                  </a:lnTo>
                  <a:lnTo>
                    <a:pt x="48" y="391"/>
                  </a:lnTo>
                  <a:lnTo>
                    <a:pt x="41" y="388"/>
                  </a:lnTo>
                  <a:lnTo>
                    <a:pt x="34" y="384"/>
                  </a:lnTo>
                  <a:lnTo>
                    <a:pt x="27" y="384"/>
                  </a:lnTo>
                  <a:lnTo>
                    <a:pt x="25" y="384"/>
                  </a:lnTo>
                  <a:lnTo>
                    <a:pt x="20" y="386"/>
                  </a:lnTo>
                  <a:lnTo>
                    <a:pt x="20" y="388"/>
                  </a:lnTo>
                  <a:lnTo>
                    <a:pt x="18" y="388"/>
                  </a:lnTo>
                  <a:lnTo>
                    <a:pt x="13" y="388"/>
                  </a:lnTo>
                  <a:lnTo>
                    <a:pt x="11" y="388"/>
                  </a:lnTo>
                  <a:lnTo>
                    <a:pt x="4" y="393"/>
                  </a:lnTo>
                  <a:lnTo>
                    <a:pt x="4" y="393"/>
                  </a:lnTo>
                  <a:lnTo>
                    <a:pt x="2" y="395"/>
                  </a:lnTo>
                  <a:lnTo>
                    <a:pt x="0" y="400"/>
                  </a:lnTo>
                  <a:lnTo>
                    <a:pt x="2" y="404"/>
                  </a:lnTo>
                  <a:lnTo>
                    <a:pt x="6" y="407"/>
                  </a:lnTo>
                  <a:lnTo>
                    <a:pt x="6" y="409"/>
                  </a:lnTo>
                  <a:lnTo>
                    <a:pt x="6" y="411"/>
                  </a:lnTo>
                  <a:lnTo>
                    <a:pt x="6" y="414"/>
                  </a:lnTo>
                  <a:lnTo>
                    <a:pt x="9" y="418"/>
                  </a:lnTo>
                  <a:lnTo>
                    <a:pt x="11" y="420"/>
                  </a:lnTo>
                  <a:lnTo>
                    <a:pt x="18" y="420"/>
                  </a:lnTo>
                  <a:lnTo>
                    <a:pt x="25" y="425"/>
                  </a:lnTo>
                  <a:lnTo>
                    <a:pt x="25" y="434"/>
                  </a:lnTo>
                  <a:lnTo>
                    <a:pt x="25" y="450"/>
                  </a:lnTo>
                  <a:lnTo>
                    <a:pt x="27" y="457"/>
                  </a:lnTo>
                  <a:lnTo>
                    <a:pt x="34" y="462"/>
                  </a:lnTo>
                  <a:lnTo>
                    <a:pt x="50" y="471"/>
                  </a:lnTo>
                  <a:lnTo>
                    <a:pt x="52" y="471"/>
                  </a:lnTo>
                  <a:lnTo>
                    <a:pt x="64" y="469"/>
                  </a:lnTo>
                  <a:lnTo>
                    <a:pt x="66" y="469"/>
                  </a:lnTo>
                  <a:lnTo>
                    <a:pt x="77" y="473"/>
                  </a:lnTo>
                  <a:lnTo>
                    <a:pt x="82" y="478"/>
                  </a:lnTo>
                  <a:lnTo>
                    <a:pt x="82" y="480"/>
                  </a:lnTo>
                  <a:lnTo>
                    <a:pt x="82" y="480"/>
                  </a:lnTo>
                  <a:lnTo>
                    <a:pt x="82" y="482"/>
                  </a:lnTo>
                  <a:lnTo>
                    <a:pt x="82" y="482"/>
                  </a:lnTo>
                  <a:lnTo>
                    <a:pt x="82" y="485"/>
                  </a:lnTo>
                  <a:lnTo>
                    <a:pt x="82" y="485"/>
                  </a:lnTo>
                  <a:lnTo>
                    <a:pt x="80" y="489"/>
                  </a:lnTo>
                  <a:lnTo>
                    <a:pt x="80" y="489"/>
                  </a:lnTo>
                  <a:lnTo>
                    <a:pt x="82" y="496"/>
                  </a:lnTo>
                  <a:lnTo>
                    <a:pt x="84" y="503"/>
                  </a:lnTo>
                  <a:lnTo>
                    <a:pt x="84" y="505"/>
                  </a:lnTo>
                  <a:lnTo>
                    <a:pt x="91" y="517"/>
                  </a:lnTo>
                  <a:lnTo>
                    <a:pt x="91" y="521"/>
                  </a:lnTo>
                  <a:lnTo>
                    <a:pt x="89" y="521"/>
                  </a:lnTo>
                  <a:lnTo>
                    <a:pt x="82" y="519"/>
                  </a:lnTo>
                  <a:lnTo>
                    <a:pt x="77" y="519"/>
                  </a:lnTo>
                  <a:lnTo>
                    <a:pt x="73" y="521"/>
                  </a:lnTo>
                  <a:lnTo>
                    <a:pt x="68" y="526"/>
                  </a:lnTo>
                  <a:lnTo>
                    <a:pt x="68" y="533"/>
                  </a:lnTo>
                  <a:lnTo>
                    <a:pt x="71" y="537"/>
                  </a:lnTo>
                  <a:lnTo>
                    <a:pt x="66" y="539"/>
                  </a:lnTo>
                  <a:lnTo>
                    <a:pt x="59" y="553"/>
                  </a:lnTo>
                  <a:lnTo>
                    <a:pt x="50" y="560"/>
                  </a:lnTo>
                  <a:lnTo>
                    <a:pt x="48" y="565"/>
                  </a:lnTo>
                  <a:lnTo>
                    <a:pt x="48" y="574"/>
                  </a:lnTo>
                  <a:lnTo>
                    <a:pt x="52" y="581"/>
                  </a:lnTo>
                  <a:lnTo>
                    <a:pt x="59" y="587"/>
                  </a:lnTo>
                  <a:lnTo>
                    <a:pt x="64" y="592"/>
                  </a:lnTo>
                  <a:lnTo>
                    <a:pt x="57" y="597"/>
                  </a:lnTo>
                  <a:lnTo>
                    <a:pt x="55" y="599"/>
                  </a:lnTo>
                  <a:lnTo>
                    <a:pt x="55" y="608"/>
                  </a:lnTo>
                  <a:lnTo>
                    <a:pt x="52" y="610"/>
                  </a:lnTo>
                  <a:lnTo>
                    <a:pt x="52" y="610"/>
                  </a:lnTo>
                  <a:lnTo>
                    <a:pt x="55" y="615"/>
                  </a:lnTo>
                  <a:lnTo>
                    <a:pt x="55" y="615"/>
                  </a:lnTo>
                  <a:lnTo>
                    <a:pt x="59" y="619"/>
                  </a:lnTo>
                  <a:lnTo>
                    <a:pt x="61" y="624"/>
                  </a:lnTo>
                  <a:lnTo>
                    <a:pt x="64" y="629"/>
                  </a:lnTo>
                  <a:lnTo>
                    <a:pt x="64" y="631"/>
                  </a:lnTo>
                  <a:lnTo>
                    <a:pt x="66" y="633"/>
                  </a:lnTo>
                  <a:lnTo>
                    <a:pt x="71" y="635"/>
                  </a:lnTo>
                  <a:lnTo>
                    <a:pt x="73" y="638"/>
                  </a:lnTo>
                  <a:lnTo>
                    <a:pt x="73" y="642"/>
                  </a:lnTo>
                  <a:lnTo>
                    <a:pt x="75" y="645"/>
                  </a:lnTo>
                  <a:lnTo>
                    <a:pt x="75" y="647"/>
                  </a:lnTo>
                  <a:lnTo>
                    <a:pt x="77" y="649"/>
                  </a:lnTo>
                  <a:lnTo>
                    <a:pt x="80" y="649"/>
                  </a:lnTo>
                  <a:lnTo>
                    <a:pt x="82" y="649"/>
                  </a:lnTo>
                  <a:lnTo>
                    <a:pt x="84" y="649"/>
                  </a:lnTo>
                  <a:lnTo>
                    <a:pt x="89" y="649"/>
                  </a:lnTo>
                  <a:lnTo>
                    <a:pt x="91" y="649"/>
                  </a:lnTo>
                  <a:lnTo>
                    <a:pt x="103" y="656"/>
                  </a:lnTo>
                  <a:lnTo>
                    <a:pt x="112" y="658"/>
                  </a:lnTo>
                  <a:lnTo>
                    <a:pt x="132" y="672"/>
                  </a:lnTo>
                  <a:lnTo>
                    <a:pt x="137" y="674"/>
                  </a:lnTo>
                  <a:lnTo>
                    <a:pt x="141" y="674"/>
                  </a:lnTo>
                  <a:lnTo>
                    <a:pt x="144" y="677"/>
                  </a:lnTo>
                  <a:lnTo>
                    <a:pt x="146" y="679"/>
                  </a:lnTo>
                  <a:lnTo>
                    <a:pt x="148" y="681"/>
                  </a:lnTo>
                  <a:lnTo>
                    <a:pt x="148" y="681"/>
                  </a:lnTo>
                  <a:lnTo>
                    <a:pt x="151" y="683"/>
                  </a:lnTo>
                  <a:lnTo>
                    <a:pt x="160" y="683"/>
                  </a:lnTo>
                  <a:lnTo>
                    <a:pt x="196" y="672"/>
                  </a:lnTo>
                  <a:lnTo>
                    <a:pt x="201" y="672"/>
                  </a:lnTo>
                  <a:lnTo>
                    <a:pt x="210" y="667"/>
                  </a:lnTo>
                  <a:lnTo>
                    <a:pt x="217" y="667"/>
                  </a:lnTo>
                  <a:lnTo>
                    <a:pt x="215" y="677"/>
                  </a:lnTo>
                  <a:lnTo>
                    <a:pt x="217" y="681"/>
                  </a:lnTo>
                  <a:lnTo>
                    <a:pt x="221" y="686"/>
                  </a:lnTo>
                  <a:lnTo>
                    <a:pt x="224" y="693"/>
                  </a:lnTo>
                  <a:lnTo>
                    <a:pt x="228" y="693"/>
                  </a:lnTo>
                  <a:lnTo>
                    <a:pt x="233" y="690"/>
                  </a:lnTo>
                  <a:lnTo>
                    <a:pt x="233" y="688"/>
                  </a:lnTo>
                  <a:lnTo>
                    <a:pt x="233" y="688"/>
                  </a:lnTo>
                  <a:lnTo>
                    <a:pt x="233" y="688"/>
                  </a:lnTo>
                  <a:lnTo>
                    <a:pt x="233" y="688"/>
                  </a:lnTo>
                  <a:lnTo>
                    <a:pt x="231" y="686"/>
                  </a:lnTo>
                  <a:lnTo>
                    <a:pt x="231" y="686"/>
                  </a:lnTo>
                  <a:lnTo>
                    <a:pt x="231" y="683"/>
                  </a:lnTo>
                  <a:lnTo>
                    <a:pt x="233" y="683"/>
                  </a:lnTo>
                  <a:lnTo>
                    <a:pt x="233" y="683"/>
                  </a:lnTo>
                  <a:lnTo>
                    <a:pt x="233" y="679"/>
                  </a:lnTo>
                  <a:lnTo>
                    <a:pt x="235" y="679"/>
                  </a:lnTo>
                  <a:lnTo>
                    <a:pt x="235" y="679"/>
                  </a:lnTo>
                  <a:lnTo>
                    <a:pt x="237" y="677"/>
                  </a:lnTo>
                  <a:lnTo>
                    <a:pt x="237" y="677"/>
                  </a:lnTo>
                  <a:lnTo>
                    <a:pt x="240" y="677"/>
                  </a:lnTo>
                  <a:lnTo>
                    <a:pt x="240" y="677"/>
                  </a:lnTo>
                  <a:lnTo>
                    <a:pt x="244" y="679"/>
                  </a:lnTo>
                  <a:lnTo>
                    <a:pt x="247" y="681"/>
                  </a:lnTo>
                  <a:lnTo>
                    <a:pt x="247" y="681"/>
                  </a:lnTo>
                  <a:lnTo>
                    <a:pt x="253" y="681"/>
                  </a:lnTo>
                  <a:lnTo>
                    <a:pt x="267" y="683"/>
                  </a:lnTo>
                  <a:lnTo>
                    <a:pt x="272" y="683"/>
                  </a:lnTo>
                  <a:lnTo>
                    <a:pt x="286" y="686"/>
                  </a:lnTo>
                  <a:lnTo>
                    <a:pt x="286" y="686"/>
                  </a:lnTo>
                  <a:lnTo>
                    <a:pt x="288" y="686"/>
                  </a:lnTo>
                  <a:lnTo>
                    <a:pt x="288" y="683"/>
                  </a:lnTo>
                  <a:lnTo>
                    <a:pt x="288" y="683"/>
                  </a:lnTo>
                  <a:lnTo>
                    <a:pt x="288" y="681"/>
                  </a:lnTo>
                  <a:lnTo>
                    <a:pt x="288" y="681"/>
                  </a:lnTo>
                  <a:lnTo>
                    <a:pt x="288" y="681"/>
                  </a:lnTo>
                  <a:lnTo>
                    <a:pt x="286" y="679"/>
                  </a:lnTo>
                  <a:lnTo>
                    <a:pt x="286" y="679"/>
                  </a:lnTo>
                  <a:lnTo>
                    <a:pt x="283" y="679"/>
                  </a:lnTo>
                  <a:lnTo>
                    <a:pt x="283" y="677"/>
                  </a:lnTo>
                  <a:lnTo>
                    <a:pt x="283" y="677"/>
                  </a:lnTo>
                  <a:lnTo>
                    <a:pt x="286" y="674"/>
                  </a:lnTo>
                  <a:lnTo>
                    <a:pt x="288" y="672"/>
                  </a:lnTo>
                  <a:lnTo>
                    <a:pt x="288" y="672"/>
                  </a:lnTo>
                  <a:lnTo>
                    <a:pt x="288" y="672"/>
                  </a:lnTo>
                  <a:lnTo>
                    <a:pt x="290" y="672"/>
                  </a:lnTo>
                  <a:lnTo>
                    <a:pt x="295" y="672"/>
                  </a:lnTo>
                  <a:lnTo>
                    <a:pt x="297" y="672"/>
                  </a:lnTo>
                  <a:lnTo>
                    <a:pt x="297" y="672"/>
                  </a:lnTo>
                  <a:lnTo>
                    <a:pt x="297" y="672"/>
                  </a:lnTo>
                  <a:lnTo>
                    <a:pt x="299" y="672"/>
                  </a:lnTo>
                  <a:lnTo>
                    <a:pt x="299" y="672"/>
                  </a:lnTo>
                  <a:lnTo>
                    <a:pt x="302" y="667"/>
                  </a:lnTo>
                  <a:lnTo>
                    <a:pt x="304" y="665"/>
                  </a:lnTo>
                  <a:lnTo>
                    <a:pt x="304" y="663"/>
                  </a:lnTo>
                  <a:lnTo>
                    <a:pt x="304" y="663"/>
                  </a:lnTo>
                  <a:lnTo>
                    <a:pt x="304" y="658"/>
                  </a:lnTo>
                  <a:lnTo>
                    <a:pt x="304" y="658"/>
                  </a:lnTo>
                  <a:lnTo>
                    <a:pt x="304" y="656"/>
                  </a:lnTo>
                  <a:lnTo>
                    <a:pt x="302" y="656"/>
                  </a:lnTo>
                  <a:lnTo>
                    <a:pt x="302" y="656"/>
                  </a:lnTo>
                  <a:lnTo>
                    <a:pt x="302" y="654"/>
                  </a:lnTo>
                  <a:lnTo>
                    <a:pt x="302" y="649"/>
                  </a:lnTo>
                  <a:lnTo>
                    <a:pt x="302" y="649"/>
                  </a:lnTo>
                  <a:lnTo>
                    <a:pt x="302" y="647"/>
                  </a:lnTo>
                  <a:lnTo>
                    <a:pt x="302" y="645"/>
                  </a:lnTo>
                  <a:lnTo>
                    <a:pt x="302" y="645"/>
                  </a:lnTo>
                  <a:lnTo>
                    <a:pt x="302" y="642"/>
                  </a:lnTo>
                  <a:lnTo>
                    <a:pt x="304" y="635"/>
                  </a:lnTo>
                  <a:lnTo>
                    <a:pt x="304" y="633"/>
                  </a:lnTo>
                  <a:lnTo>
                    <a:pt x="304" y="633"/>
                  </a:lnTo>
                  <a:lnTo>
                    <a:pt x="302" y="631"/>
                  </a:lnTo>
                  <a:lnTo>
                    <a:pt x="302" y="631"/>
                  </a:lnTo>
                  <a:lnTo>
                    <a:pt x="302" y="631"/>
                  </a:lnTo>
                  <a:lnTo>
                    <a:pt x="302" y="629"/>
                  </a:lnTo>
                  <a:lnTo>
                    <a:pt x="304" y="629"/>
                  </a:lnTo>
                  <a:lnTo>
                    <a:pt x="306" y="626"/>
                  </a:lnTo>
                  <a:lnTo>
                    <a:pt x="308" y="626"/>
                  </a:lnTo>
                  <a:lnTo>
                    <a:pt x="308" y="624"/>
                  </a:lnTo>
                  <a:lnTo>
                    <a:pt x="311" y="622"/>
                  </a:lnTo>
                  <a:lnTo>
                    <a:pt x="311" y="619"/>
                  </a:lnTo>
                  <a:lnTo>
                    <a:pt x="315" y="617"/>
                  </a:lnTo>
                  <a:lnTo>
                    <a:pt x="315" y="617"/>
                  </a:lnTo>
                  <a:lnTo>
                    <a:pt x="318" y="615"/>
                  </a:lnTo>
                  <a:lnTo>
                    <a:pt x="318" y="613"/>
                  </a:lnTo>
                  <a:lnTo>
                    <a:pt x="318" y="610"/>
                  </a:lnTo>
                  <a:lnTo>
                    <a:pt x="320" y="606"/>
                  </a:lnTo>
                  <a:lnTo>
                    <a:pt x="322" y="603"/>
                  </a:lnTo>
                  <a:lnTo>
                    <a:pt x="322" y="601"/>
                  </a:lnTo>
                  <a:lnTo>
                    <a:pt x="324" y="601"/>
                  </a:lnTo>
                  <a:lnTo>
                    <a:pt x="327" y="601"/>
                  </a:lnTo>
                  <a:lnTo>
                    <a:pt x="327" y="601"/>
                  </a:lnTo>
                  <a:lnTo>
                    <a:pt x="329" y="599"/>
                  </a:lnTo>
                  <a:lnTo>
                    <a:pt x="329" y="599"/>
                  </a:lnTo>
                  <a:lnTo>
                    <a:pt x="329" y="597"/>
                  </a:lnTo>
                  <a:lnTo>
                    <a:pt x="331" y="594"/>
                  </a:lnTo>
                  <a:lnTo>
                    <a:pt x="331" y="592"/>
                  </a:lnTo>
                  <a:lnTo>
                    <a:pt x="331" y="590"/>
                  </a:lnTo>
                  <a:lnTo>
                    <a:pt x="331" y="587"/>
                  </a:lnTo>
                  <a:lnTo>
                    <a:pt x="329" y="587"/>
                  </a:lnTo>
                  <a:lnTo>
                    <a:pt x="329" y="585"/>
                  </a:lnTo>
                  <a:lnTo>
                    <a:pt x="329" y="585"/>
                  </a:lnTo>
                  <a:lnTo>
                    <a:pt x="329" y="585"/>
                  </a:lnTo>
                  <a:lnTo>
                    <a:pt x="327" y="583"/>
                  </a:lnTo>
                  <a:lnTo>
                    <a:pt x="329" y="581"/>
                  </a:lnTo>
                  <a:lnTo>
                    <a:pt x="329" y="581"/>
                  </a:lnTo>
                  <a:lnTo>
                    <a:pt x="331" y="576"/>
                  </a:lnTo>
                  <a:lnTo>
                    <a:pt x="331" y="574"/>
                  </a:lnTo>
                  <a:lnTo>
                    <a:pt x="334" y="569"/>
                  </a:lnTo>
                  <a:lnTo>
                    <a:pt x="334" y="569"/>
                  </a:lnTo>
                  <a:lnTo>
                    <a:pt x="336" y="565"/>
                  </a:lnTo>
                  <a:lnTo>
                    <a:pt x="338" y="565"/>
                  </a:lnTo>
                  <a:lnTo>
                    <a:pt x="340" y="567"/>
                  </a:lnTo>
                  <a:lnTo>
                    <a:pt x="343" y="569"/>
                  </a:lnTo>
                  <a:lnTo>
                    <a:pt x="345" y="569"/>
                  </a:lnTo>
                  <a:lnTo>
                    <a:pt x="347" y="571"/>
                  </a:lnTo>
                  <a:lnTo>
                    <a:pt x="350" y="574"/>
                  </a:lnTo>
                  <a:lnTo>
                    <a:pt x="352" y="574"/>
                  </a:lnTo>
                  <a:lnTo>
                    <a:pt x="352" y="576"/>
                  </a:lnTo>
                  <a:lnTo>
                    <a:pt x="356" y="576"/>
                  </a:lnTo>
                  <a:lnTo>
                    <a:pt x="359" y="578"/>
                  </a:lnTo>
                  <a:lnTo>
                    <a:pt x="359" y="578"/>
                  </a:lnTo>
                  <a:lnTo>
                    <a:pt x="359" y="578"/>
                  </a:lnTo>
                  <a:lnTo>
                    <a:pt x="359" y="581"/>
                  </a:lnTo>
                  <a:lnTo>
                    <a:pt x="361" y="581"/>
                  </a:lnTo>
                  <a:lnTo>
                    <a:pt x="361" y="581"/>
                  </a:lnTo>
                  <a:lnTo>
                    <a:pt x="363" y="578"/>
                  </a:lnTo>
                  <a:lnTo>
                    <a:pt x="366" y="576"/>
                  </a:lnTo>
                  <a:lnTo>
                    <a:pt x="366" y="576"/>
                  </a:lnTo>
                  <a:lnTo>
                    <a:pt x="366" y="576"/>
                  </a:lnTo>
                  <a:lnTo>
                    <a:pt x="368" y="574"/>
                  </a:lnTo>
                  <a:lnTo>
                    <a:pt x="368" y="574"/>
                  </a:lnTo>
                  <a:lnTo>
                    <a:pt x="368" y="574"/>
                  </a:lnTo>
                  <a:lnTo>
                    <a:pt x="368" y="571"/>
                  </a:lnTo>
                  <a:lnTo>
                    <a:pt x="370" y="569"/>
                  </a:lnTo>
                  <a:lnTo>
                    <a:pt x="372" y="569"/>
                  </a:lnTo>
                  <a:lnTo>
                    <a:pt x="372" y="569"/>
                  </a:lnTo>
                  <a:lnTo>
                    <a:pt x="375" y="571"/>
                  </a:lnTo>
                  <a:lnTo>
                    <a:pt x="377" y="571"/>
                  </a:lnTo>
                  <a:lnTo>
                    <a:pt x="377" y="571"/>
                  </a:lnTo>
                  <a:lnTo>
                    <a:pt x="379" y="569"/>
                  </a:lnTo>
                  <a:lnTo>
                    <a:pt x="386" y="569"/>
                  </a:lnTo>
                  <a:lnTo>
                    <a:pt x="404" y="569"/>
                  </a:lnTo>
                  <a:lnTo>
                    <a:pt x="409" y="567"/>
                  </a:lnTo>
                  <a:lnTo>
                    <a:pt x="409" y="565"/>
                  </a:lnTo>
                  <a:lnTo>
                    <a:pt x="411" y="562"/>
                  </a:lnTo>
                  <a:lnTo>
                    <a:pt x="411" y="562"/>
                  </a:lnTo>
                  <a:lnTo>
                    <a:pt x="411" y="560"/>
                  </a:lnTo>
                  <a:lnTo>
                    <a:pt x="411" y="560"/>
                  </a:lnTo>
                  <a:lnTo>
                    <a:pt x="411" y="560"/>
                  </a:lnTo>
                  <a:lnTo>
                    <a:pt x="411" y="558"/>
                  </a:lnTo>
                  <a:lnTo>
                    <a:pt x="411" y="558"/>
                  </a:lnTo>
                  <a:lnTo>
                    <a:pt x="411" y="555"/>
                  </a:lnTo>
                  <a:lnTo>
                    <a:pt x="411" y="555"/>
                  </a:lnTo>
                  <a:lnTo>
                    <a:pt x="411" y="553"/>
                  </a:lnTo>
                  <a:lnTo>
                    <a:pt x="411" y="553"/>
                  </a:lnTo>
                  <a:lnTo>
                    <a:pt x="414" y="551"/>
                  </a:lnTo>
                  <a:lnTo>
                    <a:pt x="414" y="549"/>
                  </a:lnTo>
                  <a:lnTo>
                    <a:pt x="414" y="549"/>
                  </a:lnTo>
                  <a:lnTo>
                    <a:pt x="416" y="549"/>
                  </a:lnTo>
                  <a:lnTo>
                    <a:pt x="418" y="549"/>
                  </a:lnTo>
                  <a:lnTo>
                    <a:pt x="434" y="551"/>
                  </a:lnTo>
                  <a:lnTo>
                    <a:pt x="436" y="551"/>
                  </a:lnTo>
                  <a:lnTo>
                    <a:pt x="436" y="551"/>
                  </a:lnTo>
                  <a:lnTo>
                    <a:pt x="439" y="553"/>
                  </a:lnTo>
                  <a:lnTo>
                    <a:pt x="439" y="553"/>
                  </a:lnTo>
                  <a:lnTo>
                    <a:pt x="439" y="555"/>
                  </a:lnTo>
                  <a:lnTo>
                    <a:pt x="441" y="558"/>
                  </a:lnTo>
                  <a:lnTo>
                    <a:pt x="441" y="560"/>
                  </a:lnTo>
                  <a:lnTo>
                    <a:pt x="443" y="562"/>
                  </a:lnTo>
                  <a:lnTo>
                    <a:pt x="443" y="565"/>
                  </a:lnTo>
                  <a:lnTo>
                    <a:pt x="446" y="567"/>
                  </a:lnTo>
                  <a:lnTo>
                    <a:pt x="446" y="567"/>
                  </a:lnTo>
                  <a:lnTo>
                    <a:pt x="446" y="567"/>
                  </a:lnTo>
                  <a:lnTo>
                    <a:pt x="446" y="571"/>
                  </a:lnTo>
                  <a:lnTo>
                    <a:pt x="446" y="571"/>
                  </a:lnTo>
                  <a:lnTo>
                    <a:pt x="446" y="574"/>
                  </a:lnTo>
                  <a:lnTo>
                    <a:pt x="446" y="574"/>
                  </a:lnTo>
                  <a:lnTo>
                    <a:pt x="448" y="574"/>
                  </a:lnTo>
                  <a:lnTo>
                    <a:pt x="448" y="574"/>
                  </a:lnTo>
                  <a:lnTo>
                    <a:pt x="448" y="574"/>
                  </a:lnTo>
                  <a:lnTo>
                    <a:pt x="450" y="571"/>
                  </a:lnTo>
                  <a:lnTo>
                    <a:pt x="450" y="569"/>
                  </a:lnTo>
                  <a:lnTo>
                    <a:pt x="452" y="569"/>
                  </a:lnTo>
                  <a:lnTo>
                    <a:pt x="455" y="567"/>
                  </a:lnTo>
                  <a:lnTo>
                    <a:pt x="455" y="565"/>
                  </a:lnTo>
                  <a:lnTo>
                    <a:pt x="457" y="565"/>
                  </a:lnTo>
                  <a:lnTo>
                    <a:pt x="457" y="565"/>
                  </a:lnTo>
                  <a:lnTo>
                    <a:pt x="457" y="562"/>
                  </a:lnTo>
                  <a:lnTo>
                    <a:pt x="457" y="558"/>
                  </a:lnTo>
                  <a:lnTo>
                    <a:pt x="459" y="558"/>
                  </a:lnTo>
                  <a:lnTo>
                    <a:pt x="459" y="558"/>
                  </a:lnTo>
                  <a:lnTo>
                    <a:pt x="462" y="555"/>
                  </a:lnTo>
                  <a:lnTo>
                    <a:pt x="468" y="555"/>
                  </a:lnTo>
                  <a:lnTo>
                    <a:pt x="471" y="558"/>
                  </a:lnTo>
                  <a:lnTo>
                    <a:pt x="473" y="558"/>
                  </a:lnTo>
                  <a:lnTo>
                    <a:pt x="475" y="555"/>
                  </a:lnTo>
                  <a:lnTo>
                    <a:pt x="475" y="553"/>
                  </a:lnTo>
                  <a:lnTo>
                    <a:pt x="475" y="553"/>
                  </a:lnTo>
                  <a:lnTo>
                    <a:pt x="475" y="551"/>
                  </a:lnTo>
                  <a:lnTo>
                    <a:pt x="475" y="551"/>
                  </a:lnTo>
                  <a:lnTo>
                    <a:pt x="475" y="549"/>
                  </a:lnTo>
                  <a:lnTo>
                    <a:pt x="475" y="544"/>
                  </a:lnTo>
                  <a:lnTo>
                    <a:pt x="475" y="544"/>
                  </a:lnTo>
                  <a:lnTo>
                    <a:pt x="475" y="542"/>
                  </a:lnTo>
                  <a:lnTo>
                    <a:pt x="475" y="542"/>
                  </a:lnTo>
                  <a:lnTo>
                    <a:pt x="473" y="539"/>
                  </a:lnTo>
                  <a:lnTo>
                    <a:pt x="471" y="539"/>
                  </a:lnTo>
                  <a:lnTo>
                    <a:pt x="468" y="537"/>
                  </a:lnTo>
                  <a:lnTo>
                    <a:pt x="468" y="537"/>
                  </a:lnTo>
                  <a:lnTo>
                    <a:pt x="468" y="535"/>
                  </a:lnTo>
                  <a:lnTo>
                    <a:pt x="468" y="535"/>
                  </a:lnTo>
                  <a:lnTo>
                    <a:pt x="468" y="535"/>
                  </a:lnTo>
                  <a:lnTo>
                    <a:pt x="473" y="530"/>
                  </a:lnTo>
                  <a:lnTo>
                    <a:pt x="475" y="528"/>
                  </a:lnTo>
                  <a:lnTo>
                    <a:pt x="475" y="528"/>
                  </a:lnTo>
                  <a:lnTo>
                    <a:pt x="475" y="528"/>
                  </a:lnTo>
                  <a:lnTo>
                    <a:pt x="475" y="523"/>
                  </a:lnTo>
                  <a:lnTo>
                    <a:pt x="478" y="523"/>
                  </a:lnTo>
                  <a:lnTo>
                    <a:pt x="478" y="521"/>
                  </a:lnTo>
                  <a:lnTo>
                    <a:pt x="478" y="521"/>
                  </a:lnTo>
                  <a:lnTo>
                    <a:pt x="482" y="521"/>
                  </a:lnTo>
                  <a:lnTo>
                    <a:pt x="484" y="521"/>
                  </a:lnTo>
                  <a:lnTo>
                    <a:pt x="487" y="521"/>
                  </a:lnTo>
                  <a:lnTo>
                    <a:pt x="487" y="526"/>
                  </a:lnTo>
                  <a:lnTo>
                    <a:pt x="489" y="526"/>
                  </a:lnTo>
                  <a:lnTo>
                    <a:pt x="491" y="526"/>
                  </a:lnTo>
                  <a:lnTo>
                    <a:pt x="494" y="528"/>
                  </a:lnTo>
                  <a:lnTo>
                    <a:pt x="496" y="530"/>
                  </a:lnTo>
                  <a:lnTo>
                    <a:pt x="500" y="535"/>
                  </a:lnTo>
                  <a:lnTo>
                    <a:pt x="503" y="537"/>
                  </a:lnTo>
                  <a:lnTo>
                    <a:pt x="512" y="539"/>
                  </a:lnTo>
                  <a:lnTo>
                    <a:pt x="514" y="542"/>
                  </a:lnTo>
                  <a:lnTo>
                    <a:pt x="516" y="542"/>
                  </a:lnTo>
                  <a:lnTo>
                    <a:pt x="516" y="544"/>
                  </a:lnTo>
                  <a:lnTo>
                    <a:pt x="516" y="546"/>
                  </a:lnTo>
                  <a:lnTo>
                    <a:pt x="516" y="546"/>
                  </a:lnTo>
                  <a:lnTo>
                    <a:pt x="516" y="549"/>
                  </a:lnTo>
                  <a:lnTo>
                    <a:pt x="519" y="549"/>
                  </a:lnTo>
                  <a:lnTo>
                    <a:pt x="519" y="549"/>
                  </a:lnTo>
                  <a:lnTo>
                    <a:pt x="521" y="551"/>
                  </a:lnTo>
                  <a:lnTo>
                    <a:pt x="526" y="551"/>
                  </a:lnTo>
                  <a:lnTo>
                    <a:pt x="526" y="551"/>
                  </a:lnTo>
                  <a:lnTo>
                    <a:pt x="530" y="551"/>
                  </a:lnTo>
                  <a:lnTo>
                    <a:pt x="530" y="549"/>
                  </a:lnTo>
                  <a:lnTo>
                    <a:pt x="535" y="549"/>
                  </a:lnTo>
                  <a:lnTo>
                    <a:pt x="535" y="546"/>
                  </a:lnTo>
                  <a:lnTo>
                    <a:pt x="537" y="542"/>
                  </a:lnTo>
                  <a:lnTo>
                    <a:pt x="535" y="521"/>
                  </a:lnTo>
                  <a:lnTo>
                    <a:pt x="537" y="510"/>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3" name="Freeform 12"/>
            <p:cNvSpPr/>
            <p:nvPr>
              <p:custDataLst>
                <p:tags r:id="rId15"/>
              </p:custDataLst>
            </p:nvPr>
          </p:nvSpPr>
          <p:spPr bwMode="auto">
            <a:xfrm>
              <a:off x="8826501" y="3141663"/>
              <a:ext cx="400050" cy="309563"/>
            </a:xfrm>
            <a:custGeom>
              <a:avLst/>
              <a:gdLst>
                <a:gd name="T0" fmla="*/ 242 w 252"/>
                <a:gd name="T1" fmla="*/ 101 h 195"/>
                <a:gd name="T2" fmla="*/ 240 w 252"/>
                <a:gd name="T3" fmla="*/ 90 h 195"/>
                <a:gd name="T4" fmla="*/ 242 w 252"/>
                <a:gd name="T5" fmla="*/ 78 h 195"/>
                <a:gd name="T6" fmla="*/ 242 w 252"/>
                <a:gd name="T7" fmla="*/ 62 h 195"/>
                <a:gd name="T8" fmla="*/ 249 w 252"/>
                <a:gd name="T9" fmla="*/ 42 h 195"/>
                <a:gd name="T10" fmla="*/ 219 w 252"/>
                <a:gd name="T11" fmla="*/ 21 h 195"/>
                <a:gd name="T12" fmla="*/ 174 w 252"/>
                <a:gd name="T13" fmla="*/ 0 h 195"/>
                <a:gd name="T14" fmla="*/ 167 w 252"/>
                <a:gd name="T15" fmla="*/ 7 h 195"/>
                <a:gd name="T16" fmla="*/ 165 w 252"/>
                <a:gd name="T17" fmla="*/ 19 h 195"/>
                <a:gd name="T18" fmla="*/ 146 w 252"/>
                <a:gd name="T19" fmla="*/ 39 h 195"/>
                <a:gd name="T20" fmla="*/ 130 w 252"/>
                <a:gd name="T21" fmla="*/ 62 h 195"/>
                <a:gd name="T22" fmla="*/ 119 w 252"/>
                <a:gd name="T23" fmla="*/ 80 h 195"/>
                <a:gd name="T24" fmla="*/ 105 w 252"/>
                <a:gd name="T25" fmla="*/ 85 h 195"/>
                <a:gd name="T26" fmla="*/ 103 w 252"/>
                <a:gd name="T27" fmla="*/ 76 h 195"/>
                <a:gd name="T28" fmla="*/ 101 w 252"/>
                <a:gd name="T29" fmla="*/ 69 h 195"/>
                <a:gd name="T30" fmla="*/ 91 w 252"/>
                <a:gd name="T31" fmla="*/ 58 h 195"/>
                <a:gd name="T32" fmla="*/ 85 w 252"/>
                <a:gd name="T33" fmla="*/ 60 h 195"/>
                <a:gd name="T34" fmla="*/ 78 w 252"/>
                <a:gd name="T35" fmla="*/ 53 h 195"/>
                <a:gd name="T36" fmla="*/ 71 w 252"/>
                <a:gd name="T37" fmla="*/ 48 h 195"/>
                <a:gd name="T38" fmla="*/ 57 w 252"/>
                <a:gd name="T39" fmla="*/ 60 h 195"/>
                <a:gd name="T40" fmla="*/ 43 w 252"/>
                <a:gd name="T41" fmla="*/ 67 h 195"/>
                <a:gd name="T42" fmla="*/ 43 w 252"/>
                <a:gd name="T43" fmla="*/ 76 h 195"/>
                <a:gd name="T44" fmla="*/ 50 w 252"/>
                <a:gd name="T45" fmla="*/ 85 h 195"/>
                <a:gd name="T46" fmla="*/ 48 w 252"/>
                <a:gd name="T47" fmla="*/ 87 h 195"/>
                <a:gd name="T48" fmla="*/ 30 w 252"/>
                <a:gd name="T49" fmla="*/ 99 h 195"/>
                <a:gd name="T50" fmla="*/ 18 w 252"/>
                <a:gd name="T51" fmla="*/ 106 h 195"/>
                <a:gd name="T52" fmla="*/ 0 w 252"/>
                <a:gd name="T53" fmla="*/ 108 h 195"/>
                <a:gd name="T54" fmla="*/ 7 w 252"/>
                <a:gd name="T55" fmla="*/ 117 h 195"/>
                <a:gd name="T56" fmla="*/ 11 w 252"/>
                <a:gd name="T57" fmla="*/ 138 h 195"/>
                <a:gd name="T58" fmla="*/ 14 w 252"/>
                <a:gd name="T59" fmla="*/ 144 h 195"/>
                <a:gd name="T60" fmla="*/ 7 w 252"/>
                <a:gd name="T61" fmla="*/ 158 h 195"/>
                <a:gd name="T62" fmla="*/ 5 w 252"/>
                <a:gd name="T63" fmla="*/ 167 h 195"/>
                <a:gd name="T64" fmla="*/ 18 w 252"/>
                <a:gd name="T65" fmla="*/ 186 h 195"/>
                <a:gd name="T66" fmla="*/ 32 w 252"/>
                <a:gd name="T67" fmla="*/ 190 h 195"/>
                <a:gd name="T68" fmla="*/ 34 w 252"/>
                <a:gd name="T69" fmla="*/ 183 h 195"/>
                <a:gd name="T70" fmla="*/ 30 w 252"/>
                <a:gd name="T71" fmla="*/ 176 h 195"/>
                <a:gd name="T72" fmla="*/ 32 w 252"/>
                <a:gd name="T73" fmla="*/ 167 h 195"/>
                <a:gd name="T74" fmla="*/ 39 w 252"/>
                <a:gd name="T75" fmla="*/ 163 h 195"/>
                <a:gd name="T76" fmla="*/ 69 w 252"/>
                <a:gd name="T77" fmla="*/ 165 h 195"/>
                <a:gd name="T78" fmla="*/ 103 w 252"/>
                <a:gd name="T79" fmla="*/ 181 h 195"/>
                <a:gd name="T80" fmla="*/ 121 w 252"/>
                <a:gd name="T81" fmla="*/ 190 h 195"/>
                <a:gd name="T82" fmla="*/ 130 w 252"/>
                <a:gd name="T83" fmla="*/ 195 h 195"/>
                <a:gd name="T84" fmla="*/ 146 w 252"/>
                <a:gd name="T85" fmla="*/ 188 h 195"/>
                <a:gd name="T86" fmla="*/ 169 w 252"/>
                <a:gd name="T87" fmla="*/ 183 h 195"/>
                <a:gd name="T88" fmla="*/ 174 w 252"/>
                <a:gd name="T89" fmla="*/ 174 h 195"/>
                <a:gd name="T90" fmla="*/ 181 w 252"/>
                <a:gd name="T91" fmla="*/ 179 h 195"/>
                <a:gd name="T92" fmla="*/ 203 w 252"/>
                <a:gd name="T93" fmla="*/ 174 h 195"/>
                <a:gd name="T94" fmla="*/ 206 w 252"/>
                <a:gd name="T95" fmla="*/ 151 h 195"/>
                <a:gd name="T96" fmla="*/ 203 w 252"/>
                <a:gd name="T97" fmla="*/ 131 h 195"/>
                <a:gd name="T98" fmla="*/ 208 w 252"/>
                <a:gd name="T99" fmla="*/ 124 h 195"/>
                <a:gd name="T100" fmla="*/ 222 w 252"/>
                <a:gd name="T101" fmla="*/ 126 h 195"/>
                <a:gd name="T102" fmla="*/ 231 w 252"/>
                <a:gd name="T103" fmla="*/ 119 h 195"/>
                <a:gd name="T104" fmla="*/ 240 w 252"/>
                <a:gd name="T105" fmla="*/ 110 h 195"/>
                <a:gd name="T106" fmla="*/ 252 w 252"/>
                <a:gd name="T107" fmla="*/ 10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2" h="195">
                  <a:moveTo>
                    <a:pt x="252" y="103"/>
                  </a:moveTo>
                  <a:lnTo>
                    <a:pt x="249" y="103"/>
                  </a:lnTo>
                  <a:lnTo>
                    <a:pt x="245" y="101"/>
                  </a:lnTo>
                  <a:lnTo>
                    <a:pt x="245" y="101"/>
                  </a:lnTo>
                  <a:lnTo>
                    <a:pt x="242" y="101"/>
                  </a:lnTo>
                  <a:lnTo>
                    <a:pt x="242" y="101"/>
                  </a:lnTo>
                  <a:lnTo>
                    <a:pt x="242" y="99"/>
                  </a:lnTo>
                  <a:lnTo>
                    <a:pt x="242" y="99"/>
                  </a:lnTo>
                  <a:lnTo>
                    <a:pt x="240" y="96"/>
                  </a:lnTo>
                  <a:lnTo>
                    <a:pt x="240" y="94"/>
                  </a:lnTo>
                  <a:lnTo>
                    <a:pt x="240" y="92"/>
                  </a:lnTo>
                  <a:lnTo>
                    <a:pt x="240" y="90"/>
                  </a:lnTo>
                  <a:lnTo>
                    <a:pt x="240" y="90"/>
                  </a:lnTo>
                  <a:lnTo>
                    <a:pt x="240" y="87"/>
                  </a:lnTo>
                  <a:lnTo>
                    <a:pt x="240" y="85"/>
                  </a:lnTo>
                  <a:lnTo>
                    <a:pt x="240" y="80"/>
                  </a:lnTo>
                  <a:lnTo>
                    <a:pt x="242" y="80"/>
                  </a:lnTo>
                  <a:lnTo>
                    <a:pt x="242" y="78"/>
                  </a:lnTo>
                  <a:lnTo>
                    <a:pt x="240" y="74"/>
                  </a:lnTo>
                  <a:lnTo>
                    <a:pt x="240" y="71"/>
                  </a:lnTo>
                  <a:lnTo>
                    <a:pt x="240" y="69"/>
                  </a:lnTo>
                  <a:lnTo>
                    <a:pt x="240" y="67"/>
                  </a:lnTo>
                  <a:lnTo>
                    <a:pt x="242" y="67"/>
                  </a:lnTo>
                  <a:lnTo>
                    <a:pt x="242" y="62"/>
                  </a:lnTo>
                  <a:lnTo>
                    <a:pt x="247" y="58"/>
                  </a:lnTo>
                  <a:lnTo>
                    <a:pt x="247" y="55"/>
                  </a:lnTo>
                  <a:lnTo>
                    <a:pt x="247" y="53"/>
                  </a:lnTo>
                  <a:lnTo>
                    <a:pt x="247" y="53"/>
                  </a:lnTo>
                  <a:lnTo>
                    <a:pt x="247" y="42"/>
                  </a:lnTo>
                  <a:lnTo>
                    <a:pt x="249" y="42"/>
                  </a:lnTo>
                  <a:lnTo>
                    <a:pt x="245" y="39"/>
                  </a:lnTo>
                  <a:lnTo>
                    <a:pt x="240" y="37"/>
                  </a:lnTo>
                  <a:lnTo>
                    <a:pt x="231" y="32"/>
                  </a:lnTo>
                  <a:lnTo>
                    <a:pt x="229" y="30"/>
                  </a:lnTo>
                  <a:lnTo>
                    <a:pt x="226" y="28"/>
                  </a:lnTo>
                  <a:lnTo>
                    <a:pt x="219" y="21"/>
                  </a:lnTo>
                  <a:lnTo>
                    <a:pt x="217" y="19"/>
                  </a:lnTo>
                  <a:lnTo>
                    <a:pt x="208" y="16"/>
                  </a:lnTo>
                  <a:lnTo>
                    <a:pt x="192" y="14"/>
                  </a:lnTo>
                  <a:lnTo>
                    <a:pt x="185" y="10"/>
                  </a:lnTo>
                  <a:lnTo>
                    <a:pt x="178" y="3"/>
                  </a:lnTo>
                  <a:lnTo>
                    <a:pt x="174" y="0"/>
                  </a:lnTo>
                  <a:lnTo>
                    <a:pt x="169" y="0"/>
                  </a:lnTo>
                  <a:lnTo>
                    <a:pt x="169" y="0"/>
                  </a:lnTo>
                  <a:lnTo>
                    <a:pt x="169" y="5"/>
                  </a:lnTo>
                  <a:lnTo>
                    <a:pt x="169" y="5"/>
                  </a:lnTo>
                  <a:lnTo>
                    <a:pt x="169" y="5"/>
                  </a:lnTo>
                  <a:lnTo>
                    <a:pt x="167" y="7"/>
                  </a:lnTo>
                  <a:lnTo>
                    <a:pt x="167" y="10"/>
                  </a:lnTo>
                  <a:lnTo>
                    <a:pt x="167" y="12"/>
                  </a:lnTo>
                  <a:lnTo>
                    <a:pt x="167" y="14"/>
                  </a:lnTo>
                  <a:lnTo>
                    <a:pt x="167" y="16"/>
                  </a:lnTo>
                  <a:lnTo>
                    <a:pt x="167" y="16"/>
                  </a:lnTo>
                  <a:lnTo>
                    <a:pt x="165" y="19"/>
                  </a:lnTo>
                  <a:lnTo>
                    <a:pt x="151" y="32"/>
                  </a:lnTo>
                  <a:lnTo>
                    <a:pt x="149" y="35"/>
                  </a:lnTo>
                  <a:lnTo>
                    <a:pt x="146" y="35"/>
                  </a:lnTo>
                  <a:lnTo>
                    <a:pt x="146" y="37"/>
                  </a:lnTo>
                  <a:lnTo>
                    <a:pt x="146" y="39"/>
                  </a:lnTo>
                  <a:lnTo>
                    <a:pt x="146" y="39"/>
                  </a:lnTo>
                  <a:lnTo>
                    <a:pt x="146" y="42"/>
                  </a:lnTo>
                  <a:lnTo>
                    <a:pt x="146" y="42"/>
                  </a:lnTo>
                  <a:lnTo>
                    <a:pt x="144" y="44"/>
                  </a:lnTo>
                  <a:lnTo>
                    <a:pt x="144" y="48"/>
                  </a:lnTo>
                  <a:lnTo>
                    <a:pt x="137" y="53"/>
                  </a:lnTo>
                  <a:lnTo>
                    <a:pt x="130" y="62"/>
                  </a:lnTo>
                  <a:lnTo>
                    <a:pt x="128" y="69"/>
                  </a:lnTo>
                  <a:lnTo>
                    <a:pt x="121" y="76"/>
                  </a:lnTo>
                  <a:lnTo>
                    <a:pt x="121" y="78"/>
                  </a:lnTo>
                  <a:lnTo>
                    <a:pt x="121" y="78"/>
                  </a:lnTo>
                  <a:lnTo>
                    <a:pt x="119" y="80"/>
                  </a:lnTo>
                  <a:lnTo>
                    <a:pt x="119" y="80"/>
                  </a:lnTo>
                  <a:lnTo>
                    <a:pt x="110" y="85"/>
                  </a:lnTo>
                  <a:lnTo>
                    <a:pt x="107" y="87"/>
                  </a:lnTo>
                  <a:lnTo>
                    <a:pt x="105" y="87"/>
                  </a:lnTo>
                  <a:lnTo>
                    <a:pt x="105" y="87"/>
                  </a:lnTo>
                  <a:lnTo>
                    <a:pt x="105" y="85"/>
                  </a:lnTo>
                  <a:lnTo>
                    <a:pt x="105" y="85"/>
                  </a:lnTo>
                  <a:lnTo>
                    <a:pt x="105" y="83"/>
                  </a:lnTo>
                  <a:lnTo>
                    <a:pt x="105" y="80"/>
                  </a:lnTo>
                  <a:lnTo>
                    <a:pt x="105" y="80"/>
                  </a:lnTo>
                  <a:lnTo>
                    <a:pt x="105" y="80"/>
                  </a:lnTo>
                  <a:lnTo>
                    <a:pt x="103" y="78"/>
                  </a:lnTo>
                  <a:lnTo>
                    <a:pt x="103" y="76"/>
                  </a:lnTo>
                  <a:lnTo>
                    <a:pt x="103" y="76"/>
                  </a:lnTo>
                  <a:lnTo>
                    <a:pt x="101" y="74"/>
                  </a:lnTo>
                  <a:lnTo>
                    <a:pt x="101" y="74"/>
                  </a:lnTo>
                  <a:lnTo>
                    <a:pt x="101" y="71"/>
                  </a:lnTo>
                  <a:lnTo>
                    <a:pt x="103" y="69"/>
                  </a:lnTo>
                  <a:lnTo>
                    <a:pt x="101" y="69"/>
                  </a:lnTo>
                  <a:lnTo>
                    <a:pt x="101" y="67"/>
                  </a:lnTo>
                  <a:lnTo>
                    <a:pt x="101" y="67"/>
                  </a:lnTo>
                  <a:lnTo>
                    <a:pt x="101" y="64"/>
                  </a:lnTo>
                  <a:lnTo>
                    <a:pt x="98" y="64"/>
                  </a:lnTo>
                  <a:lnTo>
                    <a:pt x="91" y="60"/>
                  </a:lnTo>
                  <a:lnTo>
                    <a:pt x="91" y="58"/>
                  </a:lnTo>
                  <a:lnTo>
                    <a:pt x="91" y="58"/>
                  </a:lnTo>
                  <a:lnTo>
                    <a:pt x="89" y="58"/>
                  </a:lnTo>
                  <a:lnTo>
                    <a:pt x="89" y="58"/>
                  </a:lnTo>
                  <a:lnTo>
                    <a:pt x="87" y="58"/>
                  </a:lnTo>
                  <a:lnTo>
                    <a:pt x="87" y="60"/>
                  </a:lnTo>
                  <a:lnTo>
                    <a:pt x="85" y="60"/>
                  </a:lnTo>
                  <a:lnTo>
                    <a:pt x="85" y="60"/>
                  </a:lnTo>
                  <a:lnTo>
                    <a:pt x="82" y="60"/>
                  </a:lnTo>
                  <a:lnTo>
                    <a:pt x="80" y="58"/>
                  </a:lnTo>
                  <a:lnTo>
                    <a:pt x="80" y="58"/>
                  </a:lnTo>
                  <a:lnTo>
                    <a:pt x="80" y="58"/>
                  </a:lnTo>
                  <a:lnTo>
                    <a:pt x="78" y="53"/>
                  </a:lnTo>
                  <a:lnTo>
                    <a:pt x="78" y="53"/>
                  </a:lnTo>
                  <a:lnTo>
                    <a:pt x="78" y="53"/>
                  </a:lnTo>
                  <a:lnTo>
                    <a:pt x="75" y="53"/>
                  </a:lnTo>
                  <a:lnTo>
                    <a:pt x="73" y="51"/>
                  </a:lnTo>
                  <a:lnTo>
                    <a:pt x="71" y="48"/>
                  </a:lnTo>
                  <a:lnTo>
                    <a:pt x="71" y="48"/>
                  </a:lnTo>
                  <a:lnTo>
                    <a:pt x="71" y="48"/>
                  </a:lnTo>
                  <a:lnTo>
                    <a:pt x="71" y="48"/>
                  </a:lnTo>
                  <a:lnTo>
                    <a:pt x="69" y="48"/>
                  </a:lnTo>
                  <a:lnTo>
                    <a:pt x="69" y="48"/>
                  </a:lnTo>
                  <a:lnTo>
                    <a:pt x="59" y="55"/>
                  </a:lnTo>
                  <a:lnTo>
                    <a:pt x="57" y="60"/>
                  </a:lnTo>
                  <a:lnTo>
                    <a:pt x="57" y="62"/>
                  </a:lnTo>
                  <a:lnTo>
                    <a:pt x="55" y="62"/>
                  </a:lnTo>
                  <a:lnTo>
                    <a:pt x="53" y="67"/>
                  </a:lnTo>
                  <a:lnTo>
                    <a:pt x="50" y="67"/>
                  </a:lnTo>
                  <a:lnTo>
                    <a:pt x="46" y="67"/>
                  </a:lnTo>
                  <a:lnTo>
                    <a:pt x="43" y="67"/>
                  </a:lnTo>
                  <a:lnTo>
                    <a:pt x="43" y="67"/>
                  </a:lnTo>
                  <a:lnTo>
                    <a:pt x="41" y="71"/>
                  </a:lnTo>
                  <a:lnTo>
                    <a:pt x="41" y="71"/>
                  </a:lnTo>
                  <a:lnTo>
                    <a:pt x="41" y="74"/>
                  </a:lnTo>
                  <a:lnTo>
                    <a:pt x="43" y="76"/>
                  </a:lnTo>
                  <a:lnTo>
                    <a:pt x="43" y="76"/>
                  </a:lnTo>
                  <a:lnTo>
                    <a:pt x="43" y="78"/>
                  </a:lnTo>
                  <a:lnTo>
                    <a:pt x="46" y="80"/>
                  </a:lnTo>
                  <a:lnTo>
                    <a:pt x="46" y="80"/>
                  </a:lnTo>
                  <a:lnTo>
                    <a:pt x="46" y="83"/>
                  </a:lnTo>
                  <a:lnTo>
                    <a:pt x="48" y="83"/>
                  </a:lnTo>
                  <a:lnTo>
                    <a:pt x="50" y="85"/>
                  </a:lnTo>
                  <a:lnTo>
                    <a:pt x="50" y="85"/>
                  </a:lnTo>
                  <a:lnTo>
                    <a:pt x="50" y="85"/>
                  </a:lnTo>
                  <a:lnTo>
                    <a:pt x="50" y="85"/>
                  </a:lnTo>
                  <a:lnTo>
                    <a:pt x="50" y="87"/>
                  </a:lnTo>
                  <a:lnTo>
                    <a:pt x="50" y="87"/>
                  </a:lnTo>
                  <a:lnTo>
                    <a:pt x="48" y="87"/>
                  </a:lnTo>
                  <a:lnTo>
                    <a:pt x="43" y="90"/>
                  </a:lnTo>
                  <a:lnTo>
                    <a:pt x="41" y="92"/>
                  </a:lnTo>
                  <a:lnTo>
                    <a:pt x="34" y="94"/>
                  </a:lnTo>
                  <a:lnTo>
                    <a:pt x="32" y="99"/>
                  </a:lnTo>
                  <a:lnTo>
                    <a:pt x="32" y="99"/>
                  </a:lnTo>
                  <a:lnTo>
                    <a:pt x="30" y="99"/>
                  </a:lnTo>
                  <a:lnTo>
                    <a:pt x="27" y="96"/>
                  </a:lnTo>
                  <a:lnTo>
                    <a:pt x="25" y="96"/>
                  </a:lnTo>
                  <a:lnTo>
                    <a:pt x="25" y="96"/>
                  </a:lnTo>
                  <a:lnTo>
                    <a:pt x="23" y="99"/>
                  </a:lnTo>
                  <a:lnTo>
                    <a:pt x="18" y="103"/>
                  </a:lnTo>
                  <a:lnTo>
                    <a:pt x="18" y="106"/>
                  </a:lnTo>
                  <a:lnTo>
                    <a:pt x="14" y="106"/>
                  </a:lnTo>
                  <a:lnTo>
                    <a:pt x="14" y="108"/>
                  </a:lnTo>
                  <a:lnTo>
                    <a:pt x="11" y="108"/>
                  </a:lnTo>
                  <a:lnTo>
                    <a:pt x="11" y="108"/>
                  </a:lnTo>
                  <a:lnTo>
                    <a:pt x="5" y="108"/>
                  </a:lnTo>
                  <a:lnTo>
                    <a:pt x="0" y="108"/>
                  </a:lnTo>
                  <a:lnTo>
                    <a:pt x="2" y="110"/>
                  </a:lnTo>
                  <a:lnTo>
                    <a:pt x="2" y="112"/>
                  </a:lnTo>
                  <a:lnTo>
                    <a:pt x="5" y="115"/>
                  </a:lnTo>
                  <a:lnTo>
                    <a:pt x="7" y="115"/>
                  </a:lnTo>
                  <a:lnTo>
                    <a:pt x="7" y="115"/>
                  </a:lnTo>
                  <a:lnTo>
                    <a:pt x="7" y="117"/>
                  </a:lnTo>
                  <a:lnTo>
                    <a:pt x="7" y="117"/>
                  </a:lnTo>
                  <a:lnTo>
                    <a:pt x="7" y="119"/>
                  </a:lnTo>
                  <a:lnTo>
                    <a:pt x="11" y="124"/>
                  </a:lnTo>
                  <a:lnTo>
                    <a:pt x="11" y="126"/>
                  </a:lnTo>
                  <a:lnTo>
                    <a:pt x="11" y="128"/>
                  </a:lnTo>
                  <a:lnTo>
                    <a:pt x="11" y="138"/>
                  </a:lnTo>
                  <a:lnTo>
                    <a:pt x="11" y="140"/>
                  </a:lnTo>
                  <a:lnTo>
                    <a:pt x="11" y="142"/>
                  </a:lnTo>
                  <a:lnTo>
                    <a:pt x="14" y="142"/>
                  </a:lnTo>
                  <a:lnTo>
                    <a:pt x="14" y="142"/>
                  </a:lnTo>
                  <a:lnTo>
                    <a:pt x="14" y="144"/>
                  </a:lnTo>
                  <a:lnTo>
                    <a:pt x="14" y="144"/>
                  </a:lnTo>
                  <a:lnTo>
                    <a:pt x="14" y="149"/>
                  </a:lnTo>
                  <a:lnTo>
                    <a:pt x="14" y="151"/>
                  </a:lnTo>
                  <a:lnTo>
                    <a:pt x="14" y="151"/>
                  </a:lnTo>
                  <a:lnTo>
                    <a:pt x="14" y="154"/>
                  </a:lnTo>
                  <a:lnTo>
                    <a:pt x="14" y="154"/>
                  </a:lnTo>
                  <a:lnTo>
                    <a:pt x="7" y="158"/>
                  </a:lnTo>
                  <a:lnTo>
                    <a:pt x="7" y="160"/>
                  </a:lnTo>
                  <a:lnTo>
                    <a:pt x="7" y="160"/>
                  </a:lnTo>
                  <a:lnTo>
                    <a:pt x="9" y="160"/>
                  </a:lnTo>
                  <a:lnTo>
                    <a:pt x="9" y="163"/>
                  </a:lnTo>
                  <a:lnTo>
                    <a:pt x="9" y="163"/>
                  </a:lnTo>
                  <a:lnTo>
                    <a:pt x="5" y="167"/>
                  </a:lnTo>
                  <a:lnTo>
                    <a:pt x="9" y="170"/>
                  </a:lnTo>
                  <a:lnTo>
                    <a:pt x="9" y="172"/>
                  </a:lnTo>
                  <a:lnTo>
                    <a:pt x="9" y="172"/>
                  </a:lnTo>
                  <a:lnTo>
                    <a:pt x="11" y="174"/>
                  </a:lnTo>
                  <a:lnTo>
                    <a:pt x="11" y="176"/>
                  </a:lnTo>
                  <a:lnTo>
                    <a:pt x="18" y="186"/>
                  </a:lnTo>
                  <a:lnTo>
                    <a:pt x="18" y="188"/>
                  </a:lnTo>
                  <a:lnTo>
                    <a:pt x="18" y="188"/>
                  </a:lnTo>
                  <a:lnTo>
                    <a:pt x="21" y="188"/>
                  </a:lnTo>
                  <a:lnTo>
                    <a:pt x="25" y="190"/>
                  </a:lnTo>
                  <a:lnTo>
                    <a:pt x="30" y="190"/>
                  </a:lnTo>
                  <a:lnTo>
                    <a:pt x="32" y="190"/>
                  </a:lnTo>
                  <a:lnTo>
                    <a:pt x="34" y="190"/>
                  </a:lnTo>
                  <a:lnTo>
                    <a:pt x="34" y="190"/>
                  </a:lnTo>
                  <a:lnTo>
                    <a:pt x="34" y="188"/>
                  </a:lnTo>
                  <a:lnTo>
                    <a:pt x="34" y="186"/>
                  </a:lnTo>
                  <a:lnTo>
                    <a:pt x="34" y="186"/>
                  </a:lnTo>
                  <a:lnTo>
                    <a:pt x="34" y="183"/>
                  </a:lnTo>
                  <a:lnTo>
                    <a:pt x="34" y="181"/>
                  </a:lnTo>
                  <a:lnTo>
                    <a:pt x="34" y="181"/>
                  </a:lnTo>
                  <a:lnTo>
                    <a:pt x="32" y="181"/>
                  </a:lnTo>
                  <a:lnTo>
                    <a:pt x="30" y="179"/>
                  </a:lnTo>
                  <a:lnTo>
                    <a:pt x="30" y="176"/>
                  </a:lnTo>
                  <a:lnTo>
                    <a:pt x="30" y="176"/>
                  </a:lnTo>
                  <a:lnTo>
                    <a:pt x="27" y="174"/>
                  </a:lnTo>
                  <a:lnTo>
                    <a:pt x="27" y="174"/>
                  </a:lnTo>
                  <a:lnTo>
                    <a:pt x="30" y="174"/>
                  </a:lnTo>
                  <a:lnTo>
                    <a:pt x="30" y="172"/>
                  </a:lnTo>
                  <a:lnTo>
                    <a:pt x="30" y="170"/>
                  </a:lnTo>
                  <a:lnTo>
                    <a:pt x="32" y="167"/>
                  </a:lnTo>
                  <a:lnTo>
                    <a:pt x="32" y="167"/>
                  </a:lnTo>
                  <a:lnTo>
                    <a:pt x="34" y="165"/>
                  </a:lnTo>
                  <a:lnTo>
                    <a:pt x="34" y="165"/>
                  </a:lnTo>
                  <a:lnTo>
                    <a:pt x="37" y="163"/>
                  </a:lnTo>
                  <a:lnTo>
                    <a:pt x="37" y="160"/>
                  </a:lnTo>
                  <a:lnTo>
                    <a:pt x="39" y="163"/>
                  </a:lnTo>
                  <a:lnTo>
                    <a:pt x="46" y="163"/>
                  </a:lnTo>
                  <a:lnTo>
                    <a:pt x="53" y="160"/>
                  </a:lnTo>
                  <a:lnTo>
                    <a:pt x="57" y="160"/>
                  </a:lnTo>
                  <a:lnTo>
                    <a:pt x="62" y="163"/>
                  </a:lnTo>
                  <a:lnTo>
                    <a:pt x="66" y="165"/>
                  </a:lnTo>
                  <a:lnTo>
                    <a:pt x="69" y="165"/>
                  </a:lnTo>
                  <a:lnTo>
                    <a:pt x="69" y="165"/>
                  </a:lnTo>
                  <a:lnTo>
                    <a:pt x="73" y="167"/>
                  </a:lnTo>
                  <a:lnTo>
                    <a:pt x="80" y="172"/>
                  </a:lnTo>
                  <a:lnTo>
                    <a:pt x="89" y="174"/>
                  </a:lnTo>
                  <a:lnTo>
                    <a:pt x="101" y="181"/>
                  </a:lnTo>
                  <a:lnTo>
                    <a:pt x="103" y="181"/>
                  </a:lnTo>
                  <a:lnTo>
                    <a:pt x="107" y="181"/>
                  </a:lnTo>
                  <a:lnTo>
                    <a:pt x="110" y="181"/>
                  </a:lnTo>
                  <a:lnTo>
                    <a:pt x="110" y="183"/>
                  </a:lnTo>
                  <a:lnTo>
                    <a:pt x="112" y="186"/>
                  </a:lnTo>
                  <a:lnTo>
                    <a:pt x="114" y="190"/>
                  </a:lnTo>
                  <a:lnTo>
                    <a:pt x="121" y="190"/>
                  </a:lnTo>
                  <a:lnTo>
                    <a:pt x="126" y="190"/>
                  </a:lnTo>
                  <a:lnTo>
                    <a:pt x="128" y="190"/>
                  </a:lnTo>
                  <a:lnTo>
                    <a:pt x="128" y="190"/>
                  </a:lnTo>
                  <a:lnTo>
                    <a:pt x="130" y="195"/>
                  </a:lnTo>
                  <a:lnTo>
                    <a:pt x="130" y="195"/>
                  </a:lnTo>
                  <a:lnTo>
                    <a:pt x="130" y="195"/>
                  </a:lnTo>
                  <a:lnTo>
                    <a:pt x="133" y="195"/>
                  </a:lnTo>
                  <a:lnTo>
                    <a:pt x="133" y="195"/>
                  </a:lnTo>
                  <a:lnTo>
                    <a:pt x="135" y="195"/>
                  </a:lnTo>
                  <a:lnTo>
                    <a:pt x="137" y="195"/>
                  </a:lnTo>
                  <a:lnTo>
                    <a:pt x="146" y="188"/>
                  </a:lnTo>
                  <a:lnTo>
                    <a:pt x="146" y="188"/>
                  </a:lnTo>
                  <a:lnTo>
                    <a:pt x="149" y="186"/>
                  </a:lnTo>
                  <a:lnTo>
                    <a:pt x="149" y="186"/>
                  </a:lnTo>
                  <a:lnTo>
                    <a:pt x="162" y="186"/>
                  </a:lnTo>
                  <a:lnTo>
                    <a:pt x="165" y="186"/>
                  </a:lnTo>
                  <a:lnTo>
                    <a:pt x="167" y="186"/>
                  </a:lnTo>
                  <a:lnTo>
                    <a:pt x="169" y="183"/>
                  </a:lnTo>
                  <a:lnTo>
                    <a:pt x="169" y="181"/>
                  </a:lnTo>
                  <a:lnTo>
                    <a:pt x="171" y="181"/>
                  </a:lnTo>
                  <a:lnTo>
                    <a:pt x="171" y="176"/>
                  </a:lnTo>
                  <a:lnTo>
                    <a:pt x="171" y="176"/>
                  </a:lnTo>
                  <a:lnTo>
                    <a:pt x="171" y="176"/>
                  </a:lnTo>
                  <a:lnTo>
                    <a:pt x="174" y="174"/>
                  </a:lnTo>
                  <a:lnTo>
                    <a:pt x="174" y="174"/>
                  </a:lnTo>
                  <a:lnTo>
                    <a:pt x="176" y="176"/>
                  </a:lnTo>
                  <a:lnTo>
                    <a:pt x="176" y="176"/>
                  </a:lnTo>
                  <a:lnTo>
                    <a:pt x="178" y="176"/>
                  </a:lnTo>
                  <a:lnTo>
                    <a:pt x="178" y="179"/>
                  </a:lnTo>
                  <a:lnTo>
                    <a:pt x="181" y="179"/>
                  </a:lnTo>
                  <a:lnTo>
                    <a:pt x="183" y="181"/>
                  </a:lnTo>
                  <a:lnTo>
                    <a:pt x="183" y="181"/>
                  </a:lnTo>
                  <a:lnTo>
                    <a:pt x="187" y="179"/>
                  </a:lnTo>
                  <a:lnTo>
                    <a:pt x="194" y="176"/>
                  </a:lnTo>
                  <a:lnTo>
                    <a:pt x="201" y="174"/>
                  </a:lnTo>
                  <a:lnTo>
                    <a:pt x="203" y="174"/>
                  </a:lnTo>
                  <a:lnTo>
                    <a:pt x="206" y="172"/>
                  </a:lnTo>
                  <a:lnTo>
                    <a:pt x="217" y="165"/>
                  </a:lnTo>
                  <a:lnTo>
                    <a:pt x="208" y="156"/>
                  </a:lnTo>
                  <a:lnTo>
                    <a:pt x="206" y="154"/>
                  </a:lnTo>
                  <a:lnTo>
                    <a:pt x="206" y="151"/>
                  </a:lnTo>
                  <a:lnTo>
                    <a:pt x="206" y="151"/>
                  </a:lnTo>
                  <a:lnTo>
                    <a:pt x="206" y="149"/>
                  </a:lnTo>
                  <a:lnTo>
                    <a:pt x="206" y="147"/>
                  </a:lnTo>
                  <a:lnTo>
                    <a:pt x="206" y="144"/>
                  </a:lnTo>
                  <a:lnTo>
                    <a:pt x="206" y="142"/>
                  </a:lnTo>
                  <a:lnTo>
                    <a:pt x="206" y="135"/>
                  </a:lnTo>
                  <a:lnTo>
                    <a:pt x="203" y="131"/>
                  </a:lnTo>
                  <a:lnTo>
                    <a:pt x="203" y="128"/>
                  </a:lnTo>
                  <a:lnTo>
                    <a:pt x="206" y="126"/>
                  </a:lnTo>
                  <a:lnTo>
                    <a:pt x="206" y="126"/>
                  </a:lnTo>
                  <a:lnTo>
                    <a:pt x="206" y="126"/>
                  </a:lnTo>
                  <a:lnTo>
                    <a:pt x="208" y="124"/>
                  </a:lnTo>
                  <a:lnTo>
                    <a:pt x="208" y="124"/>
                  </a:lnTo>
                  <a:lnTo>
                    <a:pt x="208" y="124"/>
                  </a:lnTo>
                  <a:lnTo>
                    <a:pt x="210" y="124"/>
                  </a:lnTo>
                  <a:lnTo>
                    <a:pt x="210" y="124"/>
                  </a:lnTo>
                  <a:lnTo>
                    <a:pt x="219" y="126"/>
                  </a:lnTo>
                  <a:lnTo>
                    <a:pt x="222" y="126"/>
                  </a:lnTo>
                  <a:lnTo>
                    <a:pt x="222" y="126"/>
                  </a:lnTo>
                  <a:lnTo>
                    <a:pt x="224" y="126"/>
                  </a:lnTo>
                  <a:lnTo>
                    <a:pt x="226" y="124"/>
                  </a:lnTo>
                  <a:lnTo>
                    <a:pt x="229" y="122"/>
                  </a:lnTo>
                  <a:lnTo>
                    <a:pt x="229" y="119"/>
                  </a:lnTo>
                  <a:lnTo>
                    <a:pt x="231" y="119"/>
                  </a:lnTo>
                  <a:lnTo>
                    <a:pt x="231" y="119"/>
                  </a:lnTo>
                  <a:lnTo>
                    <a:pt x="233" y="119"/>
                  </a:lnTo>
                  <a:lnTo>
                    <a:pt x="233" y="117"/>
                  </a:lnTo>
                  <a:lnTo>
                    <a:pt x="235" y="115"/>
                  </a:lnTo>
                  <a:lnTo>
                    <a:pt x="238" y="112"/>
                  </a:lnTo>
                  <a:lnTo>
                    <a:pt x="240" y="110"/>
                  </a:lnTo>
                  <a:lnTo>
                    <a:pt x="240" y="110"/>
                  </a:lnTo>
                  <a:lnTo>
                    <a:pt x="242" y="108"/>
                  </a:lnTo>
                  <a:lnTo>
                    <a:pt x="245" y="108"/>
                  </a:lnTo>
                  <a:lnTo>
                    <a:pt x="247" y="108"/>
                  </a:lnTo>
                  <a:lnTo>
                    <a:pt x="249" y="106"/>
                  </a:lnTo>
                  <a:lnTo>
                    <a:pt x="252" y="103"/>
                  </a:lnTo>
                  <a:lnTo>
                    <a:pt x="252" y="103"/>
                  </a:lnTo>
                  <a:lnTo>
                    <a:pt x="252" y="103"/>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4" name="Freeform 13"/>
            <p:cNvSpPr/>
            <p:nvPr>
              <p:custDataLst>
                <p:tags r:id="rId16"/>
              </p:custDataLst>
            </p:nvPr>
          </p:nvSpPr>
          <p:spPr bwMode="auto">
            <a:xfrm>
              <a:off x="8223251" y="2297113"/>
              <a:ext cx="592138" cy="576263"/>
            </a:xfrm>
            <a:custGeom>
              <a:avLst/>
              <a:gdLst>
                <a:gd name="T0" fmla="*/ 346 w 373"/>
                <a:gd name="T1" fmla="*/ 206 h 363"/>
                <a:gd name="T2" fmla="*/ 300 w 373"/>
                <a:gd name="T3" fmla="*/ 105 h 363"/>
                <a:gd name="T4" fmla="*/ 288 w 373"/>
                <a:gd name="T5" fmla="*/ 96 h 363"/>
                <a:gd name="T6" fmla="*/ 266 w 373"/>
                <a:gd name="T7" fmla="*/ 91 h 363"/>
                <a:gd name="T8" fmla="*/ 144 w 373"/>
                <a:gd name="T9" fmla="*/ 0 h 363"/>
                <a:gd name="T10" fmla="*/ 131 w 373"/>
                <a:gd name="T11" fmla="*/ 14 h 363"/>
                <a:gd name="T12" fmla="*/ 128 w 373"/>
                <a:gd name="T13" fmla="*/ 25 h 363"/>
                <a:gd name="T14" fmla="*/ 119 w 373"/>
                <a:gd name="T15" fmla="*/ 34 h 363"/>
                <a:gd name="T16" fmla="*/ 105 w 373"/>
                <a:gd name="T17" fmla="*/ 32 h 363"/>
                <a:gd name="T18" fmla="*/ 96 w 373"/>
                <a:gd name="T19" fmla="*/ 20 h 363"/>
                <a:gd name="T20" fmla="*/ 92 w 373"/>
                <a:gd name="T21" fmla="*/ 25 h 363"/>
                <a:gd name="T22" fmla="*/ 78 w 373"/>
                <a:gd name="T23" fmla="*/ 11 h 363"/>
                <a:gd name="T24" fmla="*/ 62 w 373"/>
                <a:gd name="T25" fmla="*/ 18 h 363"/>
                <a:gd name="T26" fmla="*/ 46 w 373"/>
                <a:gd name="T27" fmla="*/ 2 h 363"/>
                <a:gd name="T28" fmla="*/ 19 w 373"/>
                <a:gd name="T29" fmla="*/ 14 h 363"/>
                <a:gd name="T30" fmla="*/ 12 w 373"/>
                <a:gd name="T31" fmla="*/ 16 h 363"/>
                <a:gd name="T32" fmla="*/ 3 w 373"/>
                <a:gd name="T33" fmla="*/ 59 h 363"/>
                <a:gd name="T34" fmla="*/ 16 w 373"/>
                <a:gd name="T35" fmla="*/ 64 h 363"/>
                <a:gd name="T36" fmla="*/ 23 w 373"/>
                <a:gd name="T37" fmla="*/ 59 h 363"/>
                <a:gd name="T38" fmla="*/ 37 w 373"/>
                <a:gd name="T39" fmla="*/ 57 h 363"/>
                <a:gd name="T40" fmla="*/ 48 w 373"/>
                <a:gd name="T41" fmla="*/ 80 h 363"/>
                <a:gd name="T42" fmla="*/ 41 w 373"/>
                <a:gd name="T43" fmla="*/ 68 h 363"/>
                <a:gd name="T44" fmla="*/ 30 w 373"/>
                <a:gd name="T45" fmla="*/ 82 h 363"/>
                <a:gd name="T46" fmla="*/ 19 w 373"/>
                <a:gd name="T47" fmla="*/ 94 h 363"/>
                <a:gd name="T48" fmla="*/ 37 w 373"/>
                <a:gd name="T49" fmla="*/ 107 h 363"/>
                <a:gd name="T50" fmla="*/ 51 w 373"/>
                <a:gd name="T51" fmla="*/ 100 h 363"/>
                <a:gd name="T52" fmla="*/ 51 w 373"/>
                <a:gd name="T53" fmla="*/ 107 h 363"/>
                <a:gd name="T54" fmla="*/ 51 w 373"/>
                <a:gd name="T55" fmla="*/ 114 h 363"/>
                <a:gd name="T56" fmla="*/ 41 w 373"/>
                <a:gd name="T57" fmla="*/ 116 h 363"/>
                <a:gd name="T58" fmla="*/ 62 w 373"/>
                <a:gd name="T59" fmla="*/ 126 h 363"/>
                <a:gd name="T60" fmla="*/ 85 w 373"/>
                <a:gd name="T61" fmla="*/ 130 h 363"/>
                <a:gd name="T62" fmla="*/ 112 w 373"/>
                <a:gd name="T63" fmla="*/ 148 h 363"/>
                <a:gd name="T64" fmla="*/ 124 w 373"/>
                <a:gd name="T65" fmla="*/ 148 h 363"/>
                <a:gd name="T66" fmla="*/ 135 w 373"/>
                <a:gd name="T67" fmla="*/ 158 h 363"/>
                <a:gd name="T68" fmla="*/ 142 w 373"/>
                <a:gd name="T69" fmla="*/ 185 h 363"/>
                <a:gd name="T70" fmla="*/ 156 w 373"/>
                <a:gd name="T71" fmla="*/ 224 h 363"/>
                <a:gd name="T72" fmla="*/ 151 w 373"/>
                <a:gd name="T73" fmla="*/ 233 h 363"/>
                <a:gd name="T74" fmla="*/ 160 w 373"/>
                <a:gd name="T75" fmla="*/ 242 h 363"/>
                <a:gd name="T76" fmla="*/ 165 w 373"/>
                <a:gd name="T77" fmla="*/ 267 h 363"/>
                <a:gd name="T78" fmla="*/ 165 w 373"/>
                <a:gd name="T79" fmla="*/ 276 h 363"/>
                <a:gd name="T80" fmla="*/ 176 w 373"/>
                <a:gd name="T81" fmla="*/ 295 h 363"/>
                <a:gd name="T82" fmla="*/ 179 w 373"/>
                <a:gd name="T83" fmla="*/ 306 h 363"/>
                <a:gd name="T84" fmla="*/ 183 w 373"/>
                <a:gd name="T85" fmla="*/ 299 h 363"/>
                <a:gd name="T86" fmla="*/ 197 w 373"/>
                <a:gd name="T87" fmla="*/ 299 h 363"/>
                <a:gd name="T88" fmla="*/ 215 w 373"/>
                <a:gd name="T89" fmla="*/ 320 h 363"/>
                <a:gd name="T90" fmla="*/ 234 w 373"/>
                <a:gd name="T91" fmla="*/ 320 h 363"/>
                <a:gd name="T92" fmla="*/ 236 w 373"/>
                <a:gd name="T93" fmla="*/ 338 h 363"/>
                <a:gd name="T94" fmla="*/ 227 w 373"/>
                <a:gd name="T95" fmla="*/ 343 h 363"/>
                <a:gd name="T96" fmla="*/ 240 w 373"/>
                <a:gd name="T97" fmla="*/ 347 h 363"/>
                <a:gd name="T98" fmla="*/ 272 w 373"/>
                <a:gd name="T99" fmla="*/ 359 h 363"/>
                <a:gd name="T100" fmla="*/ 284 w 373"/>
                <a:gd name="T101" fmla="*/ 347 h 363"/>
                <a:gd name="T102" fmla="*/ 288 w 373"/>
                <a:gd name="T103" fmla="*/ 338 h 363"/>
                <a:gd name="T104" fmla="*/ 300 w 373"/>
                <a:gd name="T105" fmla="*/ 329 h 363"/>
                <a:gd name="T106" fmla="*/ 314 w 373"/>
                <a:gd name="T107" fmla="*/ 329 h 363"/>
                <a:gd name="T108" fmla="*/ 330 w 373"/>
                <a:gd name="T109" fmla="*/ 324 h 363"/>
                <a:gd name="T110" fmla="*/ 334 w 373"/>
                <a:gd name="T111" fmla="*/ 31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3" h="363">
                  <a:moveTo>
                    <a:pt x="364" y="272"/>
                  </a:moveTo>
                  <a:lnTo>
                    <a:pt x="362" y="249"/>
                  </a:lnTo>
                  <a:lnTo>
                    <a:pt x="357" y="240"/>
                  </a:lnTo>
                  <a:lnTo>
                    <a:pt x="350" y="224"/>
                  </a:lnTo>
                  <a:lnTo>
                    <a:pt x="348" y="222"/>
                  </a:lnTo>
                  <a:lnTo>
                    <a:pt x="348" y="219"/>
                  </a:lnTo>
                  <a:lnTo>
                    <a:pt x="346" y="208"/>
                  </a:lnTo>
                  <a:lnTo>
                    <a:pt x="346" y="206"/>
                  </a:lnTo>
                  <a:lnTo>
                    <a:pt x="343" y="201"/>
                  </a:lnTo>
                  <a:lnTo>
                    <a:pt x="314" y="126"/>
                  </a:lnTo>
                  <a:lnTo>
                    <a:pt x="314" y="121"/>
                  </a:lnTo>
                  <a:lnTo>
                    <a:pt x="311" y="116"/>
                  </a:lnTo>
                  <a:lnTo>
                    <a:pt x="309" y="114"/>
                  </a:lnTo>
                  <a:lnTo>
                    <a:pt x="304" y="112"/>
                  </a:lnTo>
                  <a:lnTo>
                    <a:pt x="302" y="110"/>
                  </a:lnTo>
                  <a:lnTo>
                    <a:pt x="300" y="105"/>
                  </a:lnTo>
                  <a:lnTo>
                    <a:pt x="298" y="100"/>
                  </a:lnTo>
                  <a:lnTo>
                    <a:pt x="293" y="98"/>
                  </a:lnTo>
                  <a:lnTo>
                    <a:pt x="293" y="98"/>
                  </a:lnTo>
                  <a:lnTo>
                    <a:pt x="293" y="98"/>
                  </a:lnTo>
                  <a:lnTo>
                    <a:pt x="291" y="96"/>
                  </a:lnTo>
                  <a:lnTo>
                    <a:pt x="291" y="96"/>
                  </a:lnTo>
                  <a:lnTo>
                    <a:pt x="288" y="96"/>
                  </a:lnTo>
                  <a:lnTo>
                    <a:pt x="288" y="96"/>
                  </a:lnTo>
                  <a:lnTo>
                    <a:pt x="288" y="96"/>
                  </a:lnTo>
                  <a:lnTo>
                    <a:pt x="288" y="98"/>
                  </a:lnTo>
                  <a:lnTo>
                    <a:pt x="286" y="98"/>
                  </a:lnTo>
                  <a:lnTo>
                    <a:pt x="284" y="100"/>
                  </a:lnTo>
                  <a:lnTo>
                    <a:pt x="284" y="103"/>
                  </a:lnTo>
                  <a:lnTo>
                    <a:pt x="277" y="98"/>
                  </a:lnTo>
                  <a:lnTo>
                    <a:pt x="268" y="96"/>
                  </a:lnTo>
                  <a:lnTo>
                    <a:pt x="266" y="91"/>
                  </a:lnTo>
                  <a:lnTo>
                    <a:pt x="261" y="91"/>
                  </a:lnTo>
                  <a:lnTo>
                    <a:pt x="238" y="75"/>
                  </a:lnTo>
                  <a:lnTo>
                    <a:pt x="174" y="20"/>
                  </a:lnTo>
                  <a:lnTo>
                    <a:pt x="172" y="18"/>
                  </a:lnTo>
                  <a:lnTo>
                    <a:pt x="170" y="16"/>
                  </a:lnTo>
                  <a:lnTo>
                    <a:pt x="156" y="9"/>
                  </a:lnTo>
                  <a:lnTo>
                    <a:pt x="149" y="2"/>
                  </a:lnTo>
                  <a:lnTo>
                    <a:pt x="144" y="0"/>
                  </a:lnTo>
                  <a:lnTo>
                    <a:pt x="135" y="0"/>
                  </a:lnTo>
                  <a:lnTo>
                    <a:pt x="135" y="0"/>
                  </a:lnTo>
                  <a:lnTo>
                    <a:pt x="135" y="0"/>
                  </a:lnTo>
                  <a:lnTo>
                    <a:pt x="133" y="2"/>
                  </a:lnTo>
                  <a:lnTo>
                    <a:pt x="131" y="9"/>
                  </a:lnTo>
                  <a:lnTo>
                    <a:pt x="131" y="11"/>
                  </a:lnTo>
                  <a:lnTo>
                    <a:pt x="131" y="11"/>
                  </a:lnTo>
                  <a:lnTo>
                    <a:pt x="131" y="14"/>
                  </a:lnTo>
                  <a:lnTo>
                    <a:pt x="131" y="14"/>
                  </a:lnTo>
                  <a:lnTo>
                    <a:pt x="131" y="16"/>
                  </a:lnTo>
                  <a:lnTo>
                    <a:pt x="131" y="18"/>
                  </a:lnTo>
                  <a:lnTo>
                    <a:pt x="133" y="18"/>
                  </a:lnTo>
                  <a:lnTo>
                    <a:pt x="133" y="18"/>
                  </a:lnTo>
                  <a:lnTo>
                    <a:pt x="131" y="20"/>
                  </a:lnTo>
                  <a:lnTo>
                    <a:pt x="128" y="25"/>
                  </a:lnTo>
                  <a:lnTo>
                    <a:pt x="128" y="25"/>
                  </a:lnTo>
                  <a:lnTo>
                    <a:pt x="128" y="27"/>
                  </a:lnTo>
                  <a:lnTo>
                    <a:pt x="128" y="27"/>
                  </a:lnTo>
                  <a:lnTo>
                    <a:pt x="124" y="30"/>
                  </a:lnTo>
                  <a:lnTo>
                    <a:pt x="121" y="30"/>
                  </a:lnTo>
                  <a:lnTo>
                    <a:pt x="121" y="30"/>
                  </a:lnTo>
                  <a:lnTo>
                    <a:pt x="121" y="32"/>
                  </a:lnTo>
                  <a:lnTo>
                    <a:pt x="121" y="32"/>
                  </a:lnTo>
                  <a:lnTo>
                    <a:pt x="119" y="34"/>
                  </a:lnTo>
                  <a:lnTo>
                    <a:pt x="119" y="34"/>
                  </a:lnTo>
                  <a:lnTo>
                    <a:pt x="119" y="36"/>
                  </a:lnTo>
                  <a:lnTo>
                    <a:pt x="117" y="36"/>
                  </a:lnTo>
                  <a:lnTo>
                    <a:pt x="117" y="36"/>
                  </a:lnTo>
                  <a:lnTo>
                    <a:pt x="110" y="36"/>
                  </a:lnTo>
                  <a:lnTo>
                    <a:pt x="108" y="36"/>
                  </a:lnTo>
                  <a:lnTo>
                    <a:pt x="108" y="34"/>
                  </a:lnTo>
                  <a:lnTo>
                    <a:pt x="105" y="32"/>
                  </a:lnTo>
                  <a:lnTo>
                    <a:pt x="105" y="32"/>
                  </a:lnTo>
                  <a:lnTo>
                    <a:pt x="103" y="27"/>
                  </a:lnTo>
                  <a:lnTo>
                    <a:pt x="103" y="25"/>
                  </a:lnTo>
                  <a:lnTo>
                    <a:pt x="101" y="23"/>
                  </a:lnTo>
                  <a:lnTo>
                    <a:pt x="101" y="20"/>
                  </a:lnTo>
                  <a:lnTo>
                    <a:pt x="101" y="20"/>
                  </a:lnTo>
                  <a:lnTo>
                    <a:pt x="99" y="20"/>
                  </a:lnTo>
                  <a:lnTo>
                    <a:pt x="96" y="20"/>
                  </a:lnTo>
                  <a:lnTo>
                    <a:pt x="96" y="23"/>
                  </a:lnTo>
                  <a:lnTo>
                    <a:pt x="96" y="23"/>
                  </a:lnTo>
                  <a:lnTo>
                    <a:pt x="96" y="25"/>
                  </a:lnTo>
                  <a:lnTo>
                    <a:pt x="96" y="25"/>
                  </a:lnTo>
                  <a:lnTo>
                    <a:pt x="94" y="27"/>
                  </a:lnTo>
                  <a:lnTo>
                    <a:pt x="94" y="27"/>
                  </a:lnTo>
                  <a:lnTo>
                    <a:pt x="94" y="27"/>
                  </a:lnTo>
                  <a:lnTo>
                    <a:pt x="92" y="25"/>
                  </a:lnTo>
                  <a:lnTo>
                    <a:pt x="92" y="25"/>
                  </a:lnTo>
                  <a:lnTo>
                    <a:pt x="92" y="23"/>
                  </a:lnTo>
                  <a:lnTo>
                    <a:pt x="92" y="20"/>
                  </a:lnTo>
                  <a:lnTo>
                    <a:pt x="92" y="20"/>
                  </a:lnTo>
                  <a:lnTo>
                    <a:pt x="89" y="18"/>
                  </a:lnTo>
                  <a:lnTo>
                    <a:pt x="89" y="18"/>
                  </a:lnTo>
                  <a:lnTo>
                    <a:pt x="80" y="14"/>
                  </a:lnTo>
                  <a:lnTo>
                    <a:pt x="78" y="11"/>
                  </a:lnTo>
                  <a:lnTo>
                    <a:pt x="78" y="11"/>
                  </a:lnTo>
                  <a:lnTo>
                    <a:pt x="78" y="11"/>
                  </a:lnTo>
                  <a:lnTo>
                    <a:pt x="78" y="14"/>
                  </a:lnTo>
                  <a:lnTo>
                    <a:pt x="78" y="14"/>
                  </a:lnTo>
                  <a:lnTo>
                    <a:pt x="78" y="16"/>
                  </a:lnTo>
                  <a:lnTo>
                    <a:pt x="73" y="20"/>
                  </a:lnTo>
                  <a:lnTo>
                    <a:pt x="67" y="23"/>
                  </a:lnTo>
                  <a:lnTo>
                    <a:pt x="62" y="18"/>
                  </a:lnTo>
                  <a:lnTo>
                    <a:pt x="57" y="14"/>
                  </a:lnTo>
                  <a:lnTo>
                    <a:pt x="60" y="7"/>
                  </a:lnTo>
                  <a:lnTo>
                    <a:pt x="64" y="2"/>
                  </a:lnTo>
                  <a:lnTo>
                    <a:pt x="60" y="0"/>
                  </a:lnTo>
                  <a:lnTo>
                    <a:pt x="57" y="0"/>
                  </a:lnTo>
                  <a:lnTo>
                    <a:pt x="55" y="0"/>
                  </a:lnTo>
                  <a:lnTo>
                    <a:pt x="48" y="2"/>
                  </a:lnTo>
                  <a:lnTo>
                    <a:pt x="46" y="2"/>
                  </a:lnTo>
                  <a:lnTo>
                    <a:pt x="44" y="4"/>
                  </a:lnTo>
                  <a:lnTo>
                    <a:pt x="41" y="4"/>
                  </a:lnTo>
                  <a:lnTo>
                    <a:pt x="39" y="9"/>
                  </a:lnTo>
                  <a:lnTo>
                    <a:pt x="30" y="14"/>
                  </a:lnTo>
                  <a:lnTo>
                    <a:pt x="28" y="14"/>
                  </a:lnTo>
                  <a:lnTo>
                    <a:pt x="25" y="14"/>
                  </a:lnTo>
                  <a:lnTo>
                    <a:pt x="25" y="14"/>
                  </a:lnTo>
                  <a:lnTo>
                    <a:pt x="19" y="14"/>
                  </a:lnTo>
                  <a:lnTo>
                    <a:pt x="16" y="14"/>
                  </a:lnTo>
                  <a:lnTo>
                    <a:pt x="14" y="11"/>
                  </a:lnTo>
                  <a:lnTo>
                    <a:pt x="14" y="11"/>
                  </a:lnTo>
                  <a:lnTo>
                    <a:pt x="14" y="11"/>
                  </a:lnTo>
                  <a:lnTo>
                    <a:pt x="12" y="11"/>
                  </a:lnTo>
                  <a:lnTo>
                    <a:pt x="12" y="11"/>
                  </a:lnTo>
                  <a:lnTo>
                    <a:pt x="12" y="14"/>
                  </a:lnTo>
                  <a:lnTo>
                    <a:pt x="12" y="16"/>
                  </a:lnTo>
                  <a:lnTo>
                    <a:pt x="12" y="20"/>
                  </a:lnTo>
                  <a:lnTo>
                    <a:pt x="12" y="20"/>
                  </a:lnTo>
                  <a:lnTo>
                    <a:pt x="7" y="39"/>
                  </a:lnTo>
                  <a:lnTo>
                    <a:pt x="7" y="41"/>
                  </a:lnTo>
                  <a:lnTo>
                    <a:pt x="3" y="48"/>
                  </a:lnTo>
                  <a:lnTo>
                    <a:pt x="3" y="50"/>
                  </a:lnTo>
                  <a:lnTo>
                    <a:pt x="0" y="59"/>
                  </a:lnTo>
                  <a:lnTo>
                    <a:pt x="3" y="59"/>
                  </a:lnTo>
                  <a:lnTo>
                    <a:pt x="5" y="59"/>
                  </a:lnTo>
                  <a:lnTo>
                    <a:pt x="5" y="59"/>
                  </a:lnTo>
                  <a:lnTo>
                    <a:pt x="7" y="59"/>
                  </a:lnTo>
                  <a:lnTo>
                    <a:pt x="9" y="59"/>
                  </a:lnTo>
                  <a:lnTo>
                    <a:pt x="12" y="62"/>
                  </a:lnTo>
                  <a:lnTo>
                    <a:pt x="14" y="64"/>
                  </a:lnTo>
                  <a:lnTo>
                    <a:pt x="14" y="64"/>
                  </a:lnTo>
                  <a:lnTo>
                    <a:pt x="16" y="64"/>
                  </a:lnTo>
                  <a:lnTo>
                    <a:pt x="16" y="64"/>
                  </a:lnTo>
                  <a:lnTo>
                    <a:pt x="19" y="64"/>
                  </a:lnTo>
                  <a:lnTo>
                    <a:pt x="19" y="64"/>
                  </a:lnTo>
                  <a:lnTo>
                    <a:pt x="19" y="64"/>
                  </a:lnTo>
                  <a:lnTo>
                    <a:pt x="21" y="59"/>
                  </a:lnTo>
                  <a:lnTo>
                    <a:pt x="21" y="59"/>
                  </a:lnTo>
                  <a:lnTo>
                    <a:pt x="23" y="59"/>
                  </a:lnTo>
                  <a:lnTo>
                    <a:pt x="23" y="59"/>
                  </a:lnTo>
                  <a:lnTo>
                    <a:pt x="25" y="59"/>
                  </a:lnTo>
                  <a:lnTo>
                    <a:pt x="30" y="59"/>
                  </a:lnTo>
                  <a:lnTo>
                    <a:pt x="30" y="59"/>
                  </a:lnTo>
                  <a:lnTo>
                    <a:pt x="30" y="59"/>
                  </a:lnTo>
                  <a:lnTo>
                    <a:pt x="32" y="57"/>
                  </a:lnTo>
                  <a:lnTo>
                    <a:pt x="35" y="57"/>
                  </a:lnTo>
                  <a:lnTo>
                    <a:pt x="35" y="57"/>
                  </a:lnTo>
                  <a:lnTo>
                    <a:pt x="37" y="57"/>
                  </a:lnTo>
                  <a:lnTo>
                    <a:pt x="37" y="57"/>
                  </a:lnTo>
                  <a:lnTo>
                    <a:pt x="39" y="57"/>
                  </a:lnTo>
                  <a:lnTo>
                    <a:pt x="41" y="59"/>
                  </a:lnTo>
                  <a:lnTo>
                    <a:pt x="53" y="71"/>
                  </a:lnTo>
                  <a:lnTo>
                    <a:pt x="53" y="71"/>
                  </a:lnTo>
                  <a:lnTo>
                    <a:pt x="51" y="73"/>
                  </a:lnTo>
                  <a:lnTo>
                    <a:pt x="48" y="78"/>
                  </a:lnTo>
                  <a:lnTo>
                    <a:pt x="48" y="80"/>
                  </a:lnTo>
                  <a:lnTo>
                    <a:pt x="46" y="82"/>
                  </a:lnTo>
                  <a:lnTo>
                    <a:pt x="46" y="82"/>
                  </a:lnTo>
                  <a:lnTo>
                    <a:pt x="44" y="80"/>
                  </a:lnTo>
                  <a:lnTo>
                    <a:pt x="44" y="80"/>
                  </a:lnTo>
                  <a:lnTo>
                    <a:pt x="44" y="80"/>
                  </a:lnTo>
                  <a:lnTo>
                    <a:pt x="41" y="71"/>
                  </a:lnTo>
                  <a:lnTo>
                    <a:pt x="41" y="68"/>
                  </a:lnTo>
                  <a:lnTo>
                    <a:pt x="41" y="68"/>
                  </a:lnTo>
                  <a:lnTo>
                    <a:pt x="41" y="68"/>
                  </a:lnTo>
                  <a:lnTo>
                    <a:pt x="39" y="71"/>
                  </a:lnTo>
                  <a:lnTo>
                    <a:pt x="39" y="73"/>
                  </a:lnTo>
                  <a:lnTo>
                    <a:pt x="37" y="78"/>
                  </a:lnTo>
                  <a:lnTo>
                    <a:pt x="37" y="78"/>
                  </a:lnTo>
                  <a:lnTo>
                    <a:pt x="37" y="80"/>
                  </a:lnTo>
                  <a:lnTo>
                    <a:pt x="35" y="80"/>
                  </a:lnTo>
                  <a:lnTo>
                    <a:pt x="30" y="82"/>
                  </a:lnTo>
                  <a:lnTo>
                    <a:pt x="30" y="82"/>
                  </a:lnTo>
                  <a:lnTo>
                    <a:pt x="25" y="87"/>
                  </a:lnTo>
                  <a:lnTo>
                    <a:pt x="23" y="87"/>
                  </a:lnTo>
                  <a:lnTo>
                    <a:pt x="23" y="89"/>
                  </a:lnTo>
                  <a:lnTo>
                    <a:pt x="19" y="89"/>
                  </a:lnTo>
                  <a:lnTo>
                    <a:pt x="19" y="89"/>
                  </a:lnTo>
                  <a:lnTo>
                    <a:pt x="19" y="91"/>
                  </a:lnTo>
                  <a:lnTo>
                    <a:pt x="19" y="94"/>
                  </a:lnTo>
                  <a:lnTo>
                    <a:pt x="21" y="100"/>
                  </a:lnTo>
                  <a:lnTo>
                    <a:pt x="21" y="103"/>
                  </a:lnTo>
                  <a:lnTo>
                    <a:pt x="23" y="103"/>
                  </a:lnTo>
                  <a:lnTo>
                    <a:pt x="25" y="103"/>
                  </a:lnTo>
                  <a:lnTo>
                    <a:pt x="28" y="103"/>
                  </a:lnTo>
                  <a:lnTo>
                    <a:pt x="30" y="103"/>
                  </a:lnTo>
                  <a:lnTo>
                    <a:pt x="32" y="105"/>
                  </a:lnTo>
                  <a:lnTo>
                    <a:pt x="37" y="107"/>
                  </a:lnTo>
                  <a:lnTo>
                    <a:pt x="37" y="107"/>
                  </a:lnTo>
                  <a:lnTo>
                    <a:pt x="39" y="107"/>
                  </a:lnTo>
                  <a:lnTo>
                    <a:pt x="39" y="107"/>
                  </a:lnTo>
                  <a:lnTo>
                    <a:pt x="41" y="105"/>
                  </a:lnTo>
                  <a:lnTo>
                    <a:pt x="41" y="103"/>
                  </a:lnTo>
                  <a:lnTo>
                    <a:pt x="41" y="103"/>
                  </a:lnTo>
                  <a:lnTo>
                    <a:pt x="44" y="103"/>
                  </a:lnTo>
                  <a:lnTo>
                    <a:pt x="51" y="100"/>
                  </a:lnTo>
                  <a:lnTo>
                    <a:pt x="53" y="98"/>
                  </a:lnTo>
                  <a:lnTo>
                    <a:pt x="53" y="100"/>
                  </a:lnTo>
                  <a:lnTo>
                    <a:pt x="53" y="100"/>
                  </a:lnTo>
                  <a:lnTo>
                    <a:pt x="53" y="103"/>
                  </a:lnTo>
                  <a:lnTo>
                    <a:pt x="53" y="103"/>
                  </a:lnTo>
                  <a:lnTo>
                    <a:pt x="53" y="105"/>
                  </a:lnTo>
                  <a:lnTo>
                    <a:pt x="51" y="105"/>
                  </a:lnTo>
                  <a:lnTo>
                    <a:pt x="51" y="107"/>
                  </a:lnTo>
                  <a:lnTo>
                    <a:pt x="53" y="110"/>
                  </a:lnTo>
                  <a:lnTo>
                    <a:pt x="53" y="110"/>
                  </a:lnTo>
                  <a:lnTo>
                    <a:pt x="53" y="110"/>
                  </a:lnTo>
                  <a:lnTo>
                    <a:pt x="53" y="112"/>
                  </a:lnTo>
                  <a:lnTo>
                    <a:pt x="51" y="112"/>
                  </a:lnTo>
                  <a:lnTo>
                    <a:pt x="51" y="114"/>
                  </a:lnTo>
                  <a:lnTo>
                    <a:pt x="51" y="114"/>
                  </a:lnTo>
                  <a:lnTo>
                    <a:pt x="51" y="114"/>
                  </a:lnTo>
                  <a:lnTo>
                    <a:pt x="48" y="114"/>
                  </a:lnTo>
                  <a:lnTo>
                    <a:pt x="48" y="114"/>
                  </a:lnTo>
                  <a:lnTo>
                    <a:pt x="44" y="114"/>
                  </a:lnTo>
                  <a:lnTo>
                    <a:pt x="44" y="114"/>
                  </a:lnTo>
                  <a:lnTo>
                    <a:pt x="41" y="114"/>
                  </a:lnTo>
                  <a:lnTo>
                    <a:pt x="41" y="114"/>
                  </a:lnTo>
                  <a:lnTo>
                    <a:pt x="41" y="116"/>
                  </a:lnTo>
                  <a:lnTo>
                    <a:pt x="41" y="116"/>
                  </a:lnTo>
                  <a:lnTo>
                    <a:pt x="41" y="119"/>
                  </a:lnTo>
                  <a:lnTo>
                    <a:pt x="41" y="119"/>
                  </a:lnTo>
                  <a:lnTo>
                    <a:pt x="44" y="119"/>
                  </a:lnTo>
                  <a:lnTo>
                    <a:pt x="44" y="121"/>
                  </a:lnTo>
                  <a:lnTo>
                    <a:pt x="57" y="126"/>
                  </a:lnTo>
                  <a:lnTo>
                    <a:pt x="60" y="128"/>
                  </a:lnTo>
                  <a:lnTo>
                    <a:pt x="62" y="126"/>
                  </a:lnTo>
                  <a:lnTo>
                    <a:pt x="62" y="126"/>
                  </a:lnTo>
                  <a:lnTo>
                    <a:pt x="64" y="126"/>
                  </a:lnTo>
                  <a:lnTo>
                    <a:pt x="64" y="123"/>
                  </a:lnTo>
                  <a:lnTo>
                    <a:pt x="67" y="123"/>
                  </a:lnTo>
                  <a:lnTo>
                    <a:pt x="67" y="123"/>
                  </a:lnTo>
                  <a:lnTo>
                    <a:pt x="67" y="123"/>
                  </a:lnTo>
                  <a:lnTo>
                    <a:pt x="69" y="123"/>
                  </a:lnTo>
                  <a:lnTo>
                    <a:pt x="80" y="128"/>
                  </a:lnTo>
                  <a:lnTo>
                    <a:pt x="85" y="130"/>
                  </a:lnTo>
                  <a:lnTo>
                    <a:pt x="103" y="153"/>
                  </a:lnTo>
                  <a:lnTo>
                    <a:pt x="103" y="153"/>
                  </a:lnTo>
                  <a:lnTo>
                    <a:pt x="105" y="153"/>
                  </a:lnTo>
                  <a:lnTo>
                    <a:pt x="108" y="153"/>
                  </a:lnTo>
                  <a:lnTo>
                    <a:pt x="110" y="151"/>
                  </a:lnTo>
                  <a:lnTo>
                    <a:pt x="110" y="151"/>
                  </a:lnTo>
                  <a:lnTo>
                    <a:pt x="110" y="148"/>
                  </a:lnTo>
                  <a:lnTo>
                    <a:pt x="112" y="148"/>
                  </a:lnTo>
                  <a:lnTo>
                    <a:pt x="115" y="151"/>
                  </a:lnTo>
                  <a:lnTo>
                    <a:pt x="117" y="151"/>
                  </a:lnTo>
                  <a:lnTo>
                    <a:pt x="119" y="153"/>
                  </a:lnTo>
                  <a:lnTo>
                    <a:pt x="119" y="153"/>
                  </a:lnTo>
                  <a:lnTo>
                    <a:pt x="121" y="153"/>
                  </a:lnTo>
                  <a:lnTo>
                    <a:pt x="121" y="151"/>
                  </a:lnTo>
                  <a:lnTo>
                    <a:pt x="124" y="148"/>
                  </a:lnTo>
                  <a:lnTo>
                    <a:pt x="124" y="148"/>
                  </a:lnTo>
                  <a:lnTo>
                    <a:pt x="126" y="146"/>
                  </a:lnTo>
                  <a:lnTo>
                    <a:pt x="131" y="144"/>
                  </a:lnTo>
                  <a:lnTo>
                    <a:pt x="135" y="144"/>
                  </a:lnTo>
                  <a:lnTo>
                    <a:pt x="135" y="148"/>
                  </a:lnTo>
                  <a:lnTo>
                    <a:pt x="135" y="151"/>
                  </a:lnTo>
                  <a:lnTo>
                    <a:pt x="135" y="153"/>
                  </a:lnTo>
                  <a:lnTo>
                    <a:pt x="135" y="155"/>
                  </a:lnTo>
                  <a:lnTo>
                    <a:pt x="135" y="158"/>
                  </a:lnTo>
                  <a:lnTo>
                    <a:pt x="135" y="160"/>
                  </a:lnTo>
                  <a:lnTo>
                    <a:pt x="133" y="167"/>
                  </a:lnTo>
                  <a:lnTo>
                    <a:pt x="133" y="167"/>
                  </a:lnTo>
                  <a:lnTo>
                    <a:pt x="133" y="169"/>
                  </a:lnTo>
                  <a:lnTo>
                    <a:pt x="135" y="171"/>
                  </a:lnTo>
                  <a:lnTo>
                    <a:pt x="142" y="183"/>
                  </a:lnTo>
                  <a:lnTo>
                    <a:pt x="142" y="185"/>
                  </a:lnTo>
                  <a:lnTo>
                    <a:pt x="142" y="185"/>
                  </a:lnTo>
                  <a:lnTo>
                    <a:pt x="142" y="190"/>
                  </a:lnTo>
                  <a:lnTo>
                    <a:pt x="142" y="194"/>
                  </a:lnTo>
                  <a:lnTo>
                    <a:pt x="142" y="196"/>
                  </a:lnTo>
                  <a:lnTo>
                    <a:pt x="144" y="199"/>
                  </a:lnTo>
                  <a:lnTo>
                    <a:pt x="154" y="217"/>
                  </a:lnTo>
                  <a:lnTo>
                    <a:pt x="156" y="222"/>
                  </a:lnTo>
                  <a:lnTo>
                    <a:pt x="156" y="224"/>
                  </a:lnTo>
                  <a:lnTo>
                    <a:pt x="156" y="224"/>
                  </a:lnTo>
                  <a:lnTo>
                    <a:pt x="156" y="226"/>
                  </a:lnTo>
                  <a:lnTo>
                    <a:pt x="156" y="226"/>
                  </a:lnTo>
                  <a:lnTo>
                    <a:pt x="156" y="228"/>
                  </a:lnTo>
                  <a:lnTo>
                    <a:pt x="154" y="228"/>
                  </a:lnTo>
                  <a:lnTo>
                    <a:pt x="154" y="228"/>
                  </a:lnTo>
                  <a:lnTo>
                    <a:pt x="154" y="231"/>
                  </a:lnTo>
                  <a:lnTo>
                    <a:pt x="151" y="233"/>
                  </a:lnTo>
                  <a:lnTo>
                    <a:pt x="151" y="233"/>
                  </a:lnTo>
                  <a:lnTo>
                    <a:pt x="151" y="233"/>
                  </a:lnTo>
                  <a:lnTo>
                    <a:pt x="151" y="235"/>
                  </a:lnTo>
                  <a:lnTo>
                    <a:pt x="151" y="238"/>
                  </a:lnTo>
                  <a:lnTo>
                    <a:pt x="151" y="238"/>
                  </a:lnTo>
                  <a:lnTo>
                    <a:pt x="154" y="240"/>
                  </a:lnTo>
                  <a:lnTo>
                    <a:pt x="156" y="240"/>
                  </a:lnTo>
                  <a:lnTo>
                    <a:pt x="158" y="240"/>
                  </a:lnTo>
                  <a:lnTo>
                    <a:pt x="160" y="242"/>
                  </a:lnTo>
                  <a:lnTo>
                    <a:pt x="163" y="247"/>
                  </a:lnTo>
                  <a:lnTo>
                    <a:pt x="163" y="249"/>
                  </a:lnTo>
                  <a:lnTo>
                    <a:pt x="163" y="251"/>
                  </a:lnTo>
                  <a:lnTo>
                    <a:pt x="163" y="254"/>
                  </a:lnTo>
                  <a:lnTo>
                    <a:pt x="163" y="258"/>
                  </a:lnTo>
                  <a:lnTo>
                    <a:pt x="163" y="260"/>
                  </a:lnTo>
                  <a:lnTo>
                    <a:pt x="163" y="263"/>
                  </a:lnTo>
                  <a:lnTo>
                    <a:pt x="165" y="267"/>
                  </a:lnTo>
                  <a:lnTo>
                    <a:pt x="165" y="267"/>
                  </a:lnTo>
                  <a:lnTo>
                    <a:pt x="165" y="267"/>
                  </a:lnTo>
                  <a:lnTo>
                    <a:pt x="165" y="270"/>
                  </a:lnTo>
                  <a:lnTo>
                    <a:pt x="163" y="272"/>
                  </a:lnTo>
                  <a:lnTo>
                    <a:pt x="163" y="272"/>
                  </a:lnTo>
                  <a:lnTo>
                    <a:pt x="163" y="274"/>
                  </a:lnTo>
                  <a:lnTo>
                    <a:pt x="165" y="274"/>
                  </a:lnTo>
                  <a:lnTo>
                    <a:pt x="165" y="276"/>
                  </a:lnTo>
                  <a:lnTo>
                    <a:pt x="165" y="276"/>
                  </a:lnTo>
                  <a:lnTo>
                    <a:pt x="165" y="279"/>
                  </a:lnTo>
                  <a:lnTo>
                    <a:pt x="165" y="281"/>
                  </a:lnTo>
                  <a:lnTo>
                    <a:pt x="165" y="283"/>
                  </a:lnTo>
                  <a:lnTo>
                    <a:pt x="167" y="286"/>
                  </a:lnTo>
                  <a:lnTo>
                    <a:pt x="170" y="290"/>
                  </a:lnTo>
                  <a:lnTo>
                    <a:pt x="172" y="290"/>
                  </a:lnTo>
                  <a:lnTo>
                    <a:pt x="176" y="295"/>
                  </a:lnTo>
                  <a:lnTo>
                    <a:pt x="179" y="295"/>
                  </a:lnTo>
                  <a:lnTo>
                    <a:pt x="179" y="297"/>
                  </a:lnTo>
                  <a:lnTo>
                    <a:pt x="179" y="297"/>
                  </a:lnTo>
                  <a:lnTo>
                    <a:pt x="179" y="299"/>
                  </a:lnTo>
                  <a:lnTo>
                    <a:pt x="179" y="299"/>
                  </a:lnTo>
                  <a:lnTo>
                    <a:pt x="179" y="304"/>
                  </a:lnTo>
                  <a:lnTo>
                    <a:pt x="179" y="306"/>
                  </a:lnTo>
                  <a:lnTo>
                    <a:pt x="179" y="306"/>
                  </a:lnTo>
                  <a:lnTo>
                    <a:pt x="181" y="306"/>
                  </a:lnTo>
                  <a:lnTo>
                    <a:pt x="183" y="306"/>
                  </a:lnTo>
                  <a:lnTo>
                    <a:pt x="183" y="304"/>
                  </a:lnTo>
                  <a:lnTo>
                    <a:pt x="183" y="304"/>
                  </a:lnTo>
                  <a:lnTo>
                    <a:pt x="183" y="304"/>
                  </a:lnTo>
                  <a:lnTo>
                    <a:pt x="183" y="302"/>
                  </a:lnTo>
                  <a:lnTo>
                    <a:pt x="183" y="299"/>
                  </a:lnTo>
                  <a:lnTo>
                    <a:pt x="183" y="299"/>
                  </a:lnTo>
                  <a:lnTo>
                    <a:pt x="183" y="299"/>
                  </a:lnTo>
                  <a:lnTo>
                    <a:pt x="183" y="297"/>
                  </a:lnTo>
                  <a:lnTo>
                    <a:pt x="190" y="299"/>
                  </a:lnTo>
                  <a:lnTo>
                    <a:pt x="192" y="297"/>
                  </a:lnTo>
                  <a:lnTo>
                    <a:pt x="192" y="297"/>
                  </a:lnTo>
                  <a:lnTo>
                    <a:pt x="195" y="297"/>
                  </a:lnTo>
                  <a:lnTo>
                    <a:pt x="195" y="297"/>
                  </a:lnTo>
                  <a:lnTo>
                    <a:pt x="197" y="299"/>
                  </a:lnTo>
                  <a:lnTo>
                    <a:pt x="199" y="304"/>
                  </a:lnTo>
                  <a:lnTo>
                    <a:pt x="204" y="306"/>
                  </a:lnTo>
                  <a:lnTo>
                    <a:pt x="206" y="308"/>
                  </a:lnTo>
                  <a:lnTo>
                    <a:pt x="206" y="308"/>
                  </a:lnTo>
                  <a:lnTo>
                    <a:pt x="213" y="318"/>
                  </a:lnTo>
                  <a:lnTo>
                    <a:pt x="215" y="318"/>
                  </a:lnTo>
                  <a:lnTo>
                    <a:pt x="215" y="320"/>
                  </a:lnTo>
                  <a:lnTo>
                    <a:pt x="215" y="320"/>
                  </a:lnTo>
                  <a:lnTo>
                    <a:pt x="215" y="322"/>
                  </a:lnTo>
                  <a:lnTo>
                    <a:pt x="215" y="324"/>
                  </a:lnTo>
                  <a:lnTo>
                    <a:pt x="215" y="324"/>
                  </a:lnTo>
                  <a:lnTo>
                    <a:pt x="220" y="324"/>
                  </a:lnTo>
                  <a:lnTo>
                    <a:pt x="231" y="318"/>
                  </a:lnTo>
                  <a:lnTo>
                    <a:pt x="234" y="318"/>
                  </a:lnTo>
                  <a:lnTo>
                    <a:pt x="234" y="318"/>
                  </a:lnTo>
                  <a:lnTo>
                    <a:pt x="234" y="320"/>
                  </a:lnTo>
                  <a:lnTo>
                    <a:pt x="234" y="320"/>
                  </a:lnTo>
                  <a:lnTo>
                    <a:pt x="236" y="324"/>
                  </a:lnTo>
                  <a:lnTo>
                    <a:pt x="238" y="327"/>
                  </a:lnTo>
                  <a:lnTo>
                    <a:pt x="238" y="329"/>
                  </a:lnTo>
                  <a:lnTo>
                    <a:pt x="238" y="331"/>
                  </a:lnTo>
                  <a:lnTo>
                    <a:pt x="238" y="331"/>
                  </a:lnTo>
                  <a:lnTo>
                    <a:pt x="238" y="334"/>
                  </a:lnTo>
                  <a:lnTo>
                    <a:pt x="236" y="338"/>
                  </a:lnTo>
                  <a:lnTo>
                    <a:pt x="236" y="340"/>
                  </a:lnTo>
                  <a:lnTo>
                    <a:pt x="236" y="340"/>
                  </a:lnTo>
                  <a:lnTo>
                    <a:pt x="234" y="343"/>
                  </a:lnTo>
                  <a:lnTo>
                    <a:pt x="231" y="343"/>
                  </a:lnTo>
                  <a:lnTo>
                    <a:pt x="231" y="343"/>
                  </a:lnTo>
                  <a:lnTo>
                    <a:pt x="229" y="343"/>
                  </a:lnTo>
                  <a:lnTo>
                    <a:pt x="229" y="343"/>
                  </a:lnTo>
                  <a:lnTo>
                    <a:pt x="227" y="343"/>
                  </a:lnTo>
                  <a:lnTo>
                    <a:pt x="227" y="343"/>
                  </a:lnTo>
                  <a:lnTo>
                    <a:pt x="224" y="345"/>
                  </a:lnTo>
                  <a:lnTo>
                    <a:pt x="224" y="350"/>
                  </a:lnTo>
                  <a:lnTo>
                    <a:pt x="236" y="350"/>
                  </a:lnTo>
                  <a:lnTo>
                    <a:pt x="236" y="350"/>
                  </a:lnTo>
                  <a:lnTo>
                    <a:pt x="238" y="350"/>
                  </a:lnTo>
                  <a:lnTo>
                    <a:pt x="238" y="347"/>
                  </a:lnTo>
                  <a:lnTo>
                    <a:pt x="240" y="347"/>
                  </a:lnTo>
                  <a:lnTo>
                    <a:pt x="240" y="347"/>
                  </a:lnTo>
                  <a:lnTo>
                    <a:pt x="243" y="347"/>
                  </a:lnTo>
                  <a:lnTo>
                    <a:pt x="243" y="347"/>
                  </a:lnTo>
                  <a:lnTo>
                    <a:pt x="247" y="352"/>
                  </a:lnTo>
                  <a:lnTo>
                    <a:pt x="250" y="354"/>
                  </a:lnTo>
                  <a:lnTo>
                    <a:pt x="254" y="363"/>
                  </a:lnTo>
                  <a:lnTo>
                    <a:pt x="270" y="361"/>
                  </a:lnTo>
                  <a:lnTo>
                    <a:pt x="272" y="359"/>
                  </a:lnTo>
                  <a:lnTo>
                    <a:pt x="275" y="359"/>
                  </a:lnTo>
                  <a:lnTo>
                    <a:pt x="275" y="356"/>
                  </a:lnTo>
                  <a:lnTo>
                    <a:pt x="275" y="354"/>
                  </a:lnTo>
                  <a:lnTo>
                    <a:pt x="275" y="354"/>
                  </a:lnTo>
                  <a:lnTo>
                    <a:pt x="277" y="352"/>
                  </a:lnTo>
                  <a:lnTo>
                    <a:pt x="279" y="350"/>
                  </a:lnTo>
                  <a:lnTo>
                    <a:pt x="282" y="350"/>
                  </a:lnTo>
                  <a:lnTo>
                    <a:pt x="284" y="347"/>
                  </a:lnTo>
                  <a:lnTo>
                    <a:pt x="286" y="347"/>
                  </a:lnTo>
                  <a:lnTo>
                    <a:pt x="286" y="347"/>
                  </a:lnTo>
                  <a:lnTo>
                    <a:pt x="286" y="345"/>
                  </a:lnTo>
                  <a:lnTo>
                    <a:pt x="286" y="345"/>
                  </a:lnTo>
                  <a:lnTo>
                    <a:pt x="288" y="343"/>
                  </a:lnTo>
                  <a:lnTo>
                    <a:pt x="288" y="340"/>
                  </a:lnTo>
                  <a:lnTo>
                    <a:pt x="288" y="340"/>
                  </a:lnTo>
                  <a:lnTo>
                    <a:pt x="288" y="338"/>
                  </a:lnTo>
                  <a:lnTo>
                    <a:pt x="291" y="338"/>
                  </a:lnTo>
                  <a:lnTo>
                    <a:pt x="291" y="336"/>
                  </a:lnTo>
                  <a:lnTo>
                    <a:pt x="293" y="331"/>
                  </a:lnTo>
                  <a:lnTo>
                    <a:pt x="295" y="329"/>
                  </a:lnTo>
                  <a:lnTo>
                    <a:pt x="295" y="327"/>
                  </a:lnTo>
                  <a:lnTo>
                    <a:pt x="298" y="327"/>
                  </a:lnTo>
                  <a:lnTo>
                    <a:pt x="298" y="327"/>
                  </a:lnTo>
                  <a:lnTo>
                    <a:pt x="300" y="329"/>
                  </a:lnTo>
                  <a:lnTo>
                    <a:pt x="300" y="329"/>
                  </a:lnTo>
                  <a:lnTo>
                    <a:pt x="302" y="329"/>
                  </a:lnTo>
                  <a:lnTo>
                    <a:pt x="302" y="331"/>
                  </a:lnTo>
                  <a:lnTo>
                    <a:pt x="302" y="331"/>
                  </a:lnTo>
                  <a:lnTo>
                    <a:pt x="304" y="329"/>
                  </a:lnTo>
                  <a:lnTo>
                    <a:pt x="309" y="329"/>
                  </a:lnTo>
                  <a:lnTo>
                    <a:pt x="311" y="327"/>
                  </a:lnTo>
                  <a:lnTo>
                    <a:pt x="314" y="329"/>
                  </a:lnTo>
                  <a:lnTo>
                    <a:pt x="314" y="329"/>
                  </a:lnTo>
                  <a:lnTo>
                    <a:pt x="316" y="329"/>
                  </a:lnTo>
                  <a:lnTo>
                    <a:pt x="316" y="329"/>
                  </a:lnTo>
                  <a:lnTo>
                    <a:pt x="323" y="327"/>
                  </a:lnTo>
                  <a:lnTo>
                    <a:pt x="325" y="327"/>
                  </a:lnTo>
                  <a:lnTo>
                    <a:pt x="327" y="324"/>
                  </a:lnTo>
                  <a:lnTo>
                    <a:pt x="327" y="324"/>
                  </a:lnTo>
                  <a:lnTo>
                    <a:pt x="330" y="324"/>
                  </a:lnTo>
                  <a:lnTo>
                    <a:pt x="330" y="322"/>
                  </a:lnTo>
                  <a:lnTo>
                    <a:pt x="330" y="322"/>
                  </a:lnTo>
                  <a:lnTo>
                    <a:pt x="330" y="320"/>
                  </a:lnTo>
                  <a:lnTo>
                    <a:pt x="330" y="318"/>
                  </a:lnTo>
                  <a:lnTo>
                    <a:pt x="330" y="315"/>
                  </a:lnTo>
                  <a:lnTo>
                    <a:pt x="332" y="313"/>
                  </a:lnTo>
                  <a:lnTo>
                    <a:pt x="334" y="313"/>
                  </a:lnTo>
                  <a:lnTo>
                    <a:pt x="334" y="313"/>
                  </a:lnTo>
                  <a:lnTo>
                    <a:pt x="339" y="313"/>
                  </a:lnTo>
                  <a:lnTo>
                    <a:pt x="343" y="311"/>
                  </a:lnTo>
                  <a:lnTo>
                    <a:pt x="355" y="306"/>
                  </a:lnTo>
                  <a:lnTo>
                    <a:pt x="368" y="304"/>
                  </a:lnTo>
                  <a:lnTo>
                    <a:pt x="373" y="302"/>
                  </a:lnTo>
                  <a:lnTo>
                    <a:pt x="364" y="272"/>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5" name="Freeform 14"/>
            <p:cNvSpPr/>
            <p:nvPr>
              <p:custDataLst>
                <p:tags r:id="rId17"/>
              </p:custDataLst>
            </p:nvPr>
          </p:nvSpPr>
          <p:spPr bwMode="auto">
            <a:xfrm>
              <a:off x="6705601" y="1970088"/>
              <a:ext cx="846138" cy="409575"/>
            </a:xfrm>
            <a:custGeom>
              <a:avLst/>
              <a:gdLst>
                <a:gd name="T0" fmla="*/ 517 w 533"/>
                <a:gd name="T1" fmla="*/ 162 h 258"/>
                <a:gd name="T2" fmla="*/ 513 w 533"/>
                <a:gd name="T3" fmla="*/ 151 h 258"/>
                <a:gd name="T4" fmla="*/ 501 w 533"/>
                <a:gd name="T5" fmla="*/ 146 h 258"/>
                <a:gd name="T6" fmla="*/ 494 w 533"/>
                <a:gd name="T7" fmla="*/ 144 h 258"/>
                <a:gd name="T8" fmla="*/ 490 w 533"/>
                <a:gd name="T9" fmla="*/ 130 h 258"/>
                <a:gd name="T10" fmla="*/ 462 w 533"/>
                <a:gd name="T11" fmla="*/ 103 h 258"/>
                <a:gd name="T12" fmla="*/ 433 w 533"/>
                <a:gd name="T13" fmla="*/ 73 h 258"/>
                <a:gd name="T14" fmla="*/ 412 w 533"/>
                <a:gd name="T15" fmla="*/ 78 h 258"/>
                <a:gd name="T16" fmla="*/ 407 w 533"/>
                <a:gd name="T17" fmla="*/ 62 h 258"/>
                <a:gd name="T18" fmla="*/ 417 w 533"/>
                <a:gd name="T19" fmla="*/ 46 h 258"/>
                <a:gd name="T20" fmla="*/ 396 w 533"/>
                <a:gd name="T21" fmla="*/ 25 h 258"/>
                <a:gd name="T22" fmla="*/ 375 w 533"/>
                <a:gd name="T23" fmla="*/ 21 h 258"/>
                <a:gd name="T24" fmla="*/ 362 w 533"/>
                <a:gd name="T25" fmla="*/ 18 h 258"/>
                <a:gd name="T26" fmla="*/ 341 w 533"/>
                <a:gd name="T27" fmla="*/ 30 h 258"/>
                <a:gd name="T28" fmla="*/ 332 w 533"/>
                <a:gd name="T29" fmla="*/ 18 h 258"/>
                <a:gd name="T30" fmla="*/ 304 w 533"/>
                <a:gd name="T31" fmla="*/ 0 h 258"/>
                <a:gd name="T32" fmla="*/ 293 w 533"/>
                <a:gd name="T33" fmla="*/ 9 h 258"/>
                <a:gd name="T34" fmla="*/ 295 w 533"/>
                <a:gd name="T35" fmla="*/ 21 h 258"/>
                <a:gd name="T36" fmla="*/ 293 w 533"/>
                <a:gd name="T37" fmla="*/ 37 h 258"/>
                <a:gd name="T38" fmla="*/ 277 w 533"/>
                <a:gd name="T39" fmla="*/ 44 h 258"/>
                <a:gd name="T40" fmla="*/ 266 w 533"/>
                <a:gd name="T41" fmla="*/ 53 h 258"/>
                <a:gd name="T42" fmla="*/ 261 w 533"/>
                <a:gd name="T43" fmla="*/ 39 h 258"/>
                <a:gd name="T44" fmla="*/ 236 w 533"/>
                <a:gd name="T45" fmla="*/ 28 h 258"/>
                <a:gd name="T46" fmla="*/ 231 w 533"/>
                <a:gd name="T47" fmla="*/ 37 h 258"/>
                <a:gd name="T48" fmla="*/ 206 w 533"/>
                <a:gd name="T49" fmla="*/ 48 h 258"/>
                <a:gd name="T50" fmla="*/ 188 w 533"/>
                <a:gd name="T51" fmla="*/ 53 h 258"/>
                <a:gd name="T52" fmla="*/ 179 w 533"/>
                <a:gd name="T53" fmla="*/ 60 h 258"/>
                <a:gd name="T54" fmla="*/ 165 w 533"/>
                <a:gd name="T55" fmla="*/ 48 h 258"/>
                <a:gd name="T56" fmla="*/ 149 w 533"/>
                <a:gd name="T57" fmla="*/ 60 h 258"/>
                <a:gd name="T58" fmla="*/ 151 w 533"/>
                <a:gd name="T59" fmla="*/ 71 h 258"/>
                <a:gd name="T60" fmla="*/ 142 w 533"/>
                <a:gd name="T61" fmla="*/ 82 h 258"/>
                <a:gd name="T62" fmla="*/ 128 w 533"/>
                <a:gd name="T63" fmla="*/ 103 h 258"/>
                <a:gd name="T64" fmla="*/ 124 w 533"/>
                <a:gd name="T65" fmla="*/ 112 h 258"/>
                <a:gd name="T66" fmla="*/ 122 w 533"/>
                <a:gd name="T67" fmla="*/ 135 h 258"/>
                <a:gd name="T68" fmla="*/ 119 w 533"/>
                <a:gd name="T69" fmla="*/ 151 h 258"/>
                <a:gd name="T70" fmla="*/ 108 w 533"/>
                <a:gd name="T71" fmla="*/ 151 h 258"/>
                <a:gd name="T72" fmla="*/ 108 w 533"/>
                <a:gd name="T73" fmla="*/ 160 h 258"/>
                <a:gd name="T74" fmla="*/ 67 w 533"/>
                <a:gd name="T75" fmla="*/ 160 h 258"/>
                <a:gd name="T76" fmla="*/ 53 w 533"/>
                <a:gd name="T77" fmla="*/ 158 h 258"/>
                <a:gd name="T78" fmla="*/ 53 w 533"/>
                <a:gd name="T79" fmla="*/ 167 h 258"/>
                <a:gd name="T80" fmla="*/ 35 w 533"/>
                <a:gd name="T81" fmla="*/ 190 h 258"/>
                <a:gd name="T82" fmla="*/ 5 w 533"/>
                <a:gd name="T83" fmla="*/ 256 h 258"/>
                <a:gd name="T84" fmla="*/ 99 w 533"/>
                <a:gd name="T85" fmla="*/ 240 h 258"/>
                <a:gd name="T86" fmla="*/ 138 w 533"/>
                <a:gd name="T87" fmla="*/ 210 h 258"/>
                <a:gd name="T88" fmla="*/ 156 w 533"/>
                <a:gd name="T89" fmla="*/ 169 h 258"/>
                <a:gd name="T90" fmla="*/ 192 w 533"/>
                <a:gd name="T91" fmla="*/ 140 h 258"/>
                <a:gd name="T92" fmla="*/ 199 w 533"/>
                <a:gd name="T93" fmla="*/ 117 h 258"/>
                <a:gd name="T94" fmla="*/ 247 w 533"/>
                <a:gd name="T95" fmla="*/ 85 h 258"/>
                <a:gd name="T96" fmla="*/ 286 w 533"/>
                <a:gd name="T97" fmla="*/ 80 h 258"/>
                <a:gd name="T98" fmla="*/ 348 w 533"/>
                <a:gd name="T99" fmla="*/ 105 h 258"/>
                <a:gd name="T100" fmla="*/ 401 w 533"/>
                <a:gd name="T101" fmla="*/ 124 h 258"/>
                <a:gd name="T102" fmla="*/ 430 w 533"/>
                <a:gd name="T103" fmla="*/ 140 h 258"/>
                <a:gd name="T104" fmla="*/ 460 w 533"/>
                <a:gd name="T105" fmla="*/ 162 h 258"/>
                <a:gd name="T106" fmla="*/ 487 w 533"/>
                <a:gd name="T107" fmla="*/ 181 h 258"/>
                <a:gd name="T108" fmla="*/ 485 w 533"/>
                <a:gd name="T109" fmla="*/ 169 h 258"/>
                <a:gd name="T110" fmla="*/ 513 w 533"/>
                <a:gd name="T111" fmla="*/ 185 h 258"/>
                <a:gd name="T112" fmla="*/ 526 w 533"/>
                <a:gd name="T113" fmla="*/ 183 h 258"/>
                <a:gd name="T114" fmla="*/ 531 w 533"/>
                <a:gd name="T115" fmla="*/ 16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258">
                  <a:moveTo>
                    <a:pt x="531" y="169"/>
                  </a:moveTo>
                  <a:lnTo>
                    <a:pt x="531" y="167"/>
                  </a:lnTo>
                  <a:lnTo>
                    <a:pt x="526" y="165"/>
                  </a:lnTo>
                  <a:lnTo>
                    <a:pt x="524" y="162"/>
                  </a:lnTo>
                  <a:lnTo>
                    <a:pt x="524" y="162"/>
                  </a:lnTo>
                  <a:lnTo>
                    <a:pt x="522" y="165"/>
                  </a:lnTo>
                  <a:lnTo>
                    <a:pt x="519" y="165"/>
                  </a:lnTo>
                  <a:lnTo>
                    <a:pt x="519" y="162"/>
                  </a:lnTo>
                  <a:lnTo>
                    <a:pt x="517" y="162"/>
                  </a:lnTo>
                  <a:lnTo>
                    <a:pt x="517" y="160"/>
                  </a:lnTo>
                  <a:lnTo>
                    <a:pt x="517" y="158"/>
                  </a:lnTo>
                  <a:lnTo>
                    <a:pt x="517" y="156"/>
                  </a:lnTo>
                  <a:lnTo>
                    <a:pt x="517" y="156"/>
                  </a:lnTo>
                  <a:lnTo>
                    <a:pt x="517" y="153"/>
                  </a:lnTo>
                  <a:lnTo>
                    <a:pt x="517" y="153"/>
                  </a:lnTo>
                  <a:lnTo>
                    <a:pt x="515" y="151"/>
                  </a:lnTo>
                  <a:lnTo>
                    <a:pt x="515" y="151"/>
                  </a:lnTo>
                  <a:lnTo>
                    <a:pt x="513" y="151"/>
                  </a:lnTo>
                  <a:lnTo>
                    <a:pt x="510" y="149"/>
                  </a:lnTo>
                  <a:lnTo>
                    <a:pt x="508" y="149"/>
                  </a:lnTo>
                  <a:lnTo>
                    <a:pt x="503" y="151"/>
                  </a:lnTo>
                  <a:lnTo>
                    <a:pt x="503" y="151"/>
                  </a:lnTo>
                  <a:lnTo>
                    <a:pt x="501" y="149"/>
                  </a:lnTo>
                  <a:lnTo>
                    <a:pt x="501" y="149"/>
                  </a:lnTo>
                  <a:lnTo>
                    <a:pt x="499" y="149"/>
                  </a:lnTo>
                  <a:lnTo>
                    <a:pt x="499" y="146"/>
                  </a:lnTo>
                  <a:lnTo>
                    <a:pt x="501" y="146"/>
                  </a:lnTo>
                  <a:lnTo>
                    <a:pt x="501" y="144"/>
                  </a:lnTo>
                  <a:lnTo>
                    <a:pt x="501" y="142"/>
                  </a:lnTo>
                  <a:lnTo>
                    <a:pt x="501" y="142"/>
                  </a:lnTo>
                  <a:lnTo>
                    <a:pt x="501" y="140"/>
                  </a:lnTo>
                  <a:lnTo>
                    <a:pt x="499" y="140"/>
                  </a:lnTo>
                  <a:lnTo>
                    <a:pt x="497" y="140"/>
                  </a:lnTo>
                  <a:lnTo>
                    <a:pt x="497" y="140"/>
                  </a:lnTo>
                  <a:lnTo>
                    <a:pt x="494" y="142"/>
                  </a:lnTo>
                  <a:lnTo>
                    <a:pt x="494" y="144"/>
                  </a:lnTo>
                  <a:lnTo>
                    <a:pt x="494" y="144"/>
                  </a:lnTo>
                  <a:lnTo>
                    <a:pt x="492" y="144"/>
                  </a:lnTo>
                  <a:lnTo>
                    <a:pt x="492" y="144"/>
                  </a:lnTo>
                  <a:lnTo>
                    <a:pt x="492" y="142"/>
                  </a:lnTo>
                  <a:lnTo>
                    <a:pt x="492" y="140"/>
                  </a:lnTo>
                  <a:lnTo>
                    <a:pt x="492" y="137"/>
                  </a:lnTo>
                  <a:lnTo>
                    <a:pt x="492" y="137"/>
                  </a:lnTo>
                  <a:lnTo>
                    <a:pt x="490" y="130"/>
                  </a:lnTo>
                  <a:lnTo>
                    <a:pt x="490" y="130"/>
                  </a:lnTo>
                  <a:lnTo>
                    <a:pt x="490" y="128"/>
                  </a:lnTo>
                  <a:lnTo>
                    <a:pt x="490" y="128"/>
                  </a:lnTo>
                  <a:lnTo>
                    <a:pt x="490" y="126"/>
                  </a:lnTo>
                  <a:lnTo>
                    <a:pt x="490" y="126"/>
                  </a:lnTo>
                  <a:lnTo>
                    <a:pt x="490" y="124"/>
                  </a:lnTo>
                  <a:lnTo>
                    <a:pt x="490" y="124"/>
                  </a:lnTo>
                  <a:lnTo>
                    <a:pt x="487" y="121"/>
                  </a:lnTo>
                  <a:lnTo>
                    <a:pt x="469" y="110"/>
                  </a:lnTo>
                  <a:lnTo>
                    <a:pt x="462" y="103"/>
                  </a:lnTo>
                  <a:lnTo>
                    <a:pt x="458" y="94"/>
                  </a:lnTo>
                  <a:lnTo>
                    <a:pt x="453" y="92"/>
                  </a:lnTo>
                  <a:lnTo>
                    <a:pt x="451" y="87"/>
                  </a:lnTo>
                  <a:lnTo>
                    <a:pt x="451" y="82"/>
                  </a:lnTo>
                  <a:lnTo>
                    <a:pt x="451" y="82"/>
                  </a:lnTo>
                  <a:lnTo>
                    <a:pt x="449" y="80"/>
                  </a:lnTo>
                  <a:lnTo>
                    <a:pt x="437" y="73"/>
                  </a:lnTo>
                  <a:lnTo>
                    <a:pt x="437" y="73"/>
                  </a:lnTo>
                  <a:lnTo>
                    <a:pt x="433" y="73"/>
                  </a:lnTo>
                  <a:lnTo>
                    <a:pt x="430" y="73"/>
                  </a:lnTo>
                  <a:lnTo>
                    <a:pt x="426" y="73"/>
                  </a:lnTo>
                  <a:lnTo>
                    <a:pt x="421" y="73"/>
                  </a:lnTo>
                  <a:lnTo>
                    <a:pt x="419" y="73"/>
                  </a:lnTo>
                  <a:lnTo>
                    <a:pt x="417" y="76"/>
                  </a:lnTo>
                  <a:lnTo>
                    <a:pt x="417" y="76"/>
                  </a:lnTo>
                  <a:lnTo>
                    <a:pt x="417" y="78"/>
                  </a:lnTo>
                  <a:lnTo>
                    <a:pt x="414" y="78"/>
                  </a:lnTo>
                  <a:lnTo>
                    <a:pt x="412" y="78"/>
                  </a:lnTo>
                  <a:lnTo>
                    <a:pt x="407" y="78"/>
                  </a:lnTo>
                  <a:lnTo>
                    <a:pt x="405" y="78"/>
                  </a:lnTo>
                  <a:lnTo>
                    <a:pt x="405" y="78"/>
                  </a:lnTo>
                  <a:lnTo>
                    <a:pt x="405" y="76"/>
                  </a:lnTo>
                  <a:lnTo>
                    <a:pt x="405" y="76"/>
                  </a:lnTo>
                  <a:lnTo>
                    <a:pt x="405" y="73"/>
                  </a:lnTo>
                  <a:lnTo>
                    <a:pt x="405" y="71"/>
                  </a:lnTo>
                  <a:lnTo>
                    <a:pt x="407" y="62"/>
                  </a:lnTo>
                  <a:lnTo>
                    <a:pt x="407" y="62"/>
                  </a:lnTo>
                  <a:lnTo>
                    <a:pt x="407" y="60"/>
                  </a:lnTo>
                  <a:lnTo>
                    <a:pt x="410" y="60"/>
                  </a:lnTo>
                  <a:lnTo>
                    <a:pt x="410" y="60"/>
                  </a:lnTo>
                  <a:lnTo>
                    <a:pt x="412" y="60"/>
                  </a:lnTo>
                  <a:lnTo>
                    <a:pt x="412" y="57"/>
                  </a:lnTo>
                  <a:lnTo>
                    <a:pt x="414" y="53"/>
                  </a:lnTo>
                  <a:lnTo>
                    <a:pt x="417" y="53"/>
                  </a:lnTo>
                  <a:lnTo>
                    <a:pt x="417" y="50"/>
                  </a:lnTo>
                  <a:lnTo>
                    <a:pt x="417" y="46"/>
                  </a:lnTo>
                  <a:lnTo>
                    <a:pt x="417" y="37"/>
                  </a:lnTo>
                  <a:lnTo>
                    <a:pt x="414" y="34"/>
                  </a:lnTo>
                  <a:lnTo>
                    <a:pt x="405" y="32"/>
                  </a:lnTo>
                  <a:lnTo>
                    <a:pt x="403" y="32"/>
                  </a:lnTo>
                  <a:lnTo>
                    <a:pt x="403" y="30"/>
                  </a:lnTo>
                  <a:lnTo>
                    <a:pt x="401" y="25"/>
                  </a:lnTo>
                  <a:lnTo>
                    <a:pt x="398" y="25"/>
                  </a:lnTo>
                  <a:lnTo>
                    <a:pt x="398" y="25"/>
                  </a:lnTo>
                  <a:lnTo>
                    <a:pt x="396" y="25"/>
                  </a:lnTo>
                  <a:lnTo>
                    <a:pt x="396" y="28"/>
                  </a:lnTo>
                  <a:lnTo>
                    <a:pt x="394" y="30"/>
                  </a:lnTo>
                  <a:lnTo>
                    <a:pt x="391" y="30"/>
                  </a:lnTo>
                  <a:lnTo>
                    <a:pt x="389" y="30"/>
                  </a:lnTo>
                  <a:lnTo>
                    <a:pt x="387" y="30"/>
                  </a:lnTo>
                  <a:lnTo>
                    <a:pt x="387" y="30"/>
                  </a:lnTo>
                  <a:lnTo>
                    <a:pt x="385" y="28"/>
                  </a:lnTo>
                  <a:lnTo>
                    <a:pt x="378" y="23"/>
                  </a:lnTo>
                  <a:lnTo>
                    <a:pt x="375" y="21"/>
                  </a:lnTo>
                  <a:lnTo>
                    <a:pt x="373" y="21"/>
                  </a:lnTo>
                  <a:lnTo>
                    <a:pt x="371" y="23"/>
                  </a:lnTo>
                  <a:lnTo>
                    <a:pt x="369" y="23"/>
                  </a:lnTo>
                  <a:lnTo>
                    <a:pt x="369" y="23"/>
                  </a:lnTo>
                  <a:lnTo>
                    <a:pt x="366" y="23"/>
                  </a:lnTo>
                  <a:lnTo>
                    <a:pt x="364" y="21"/>
                  </a:lnTo>
                  <a:lnTo>
                    <a:pt x="364" y="18"/>
                  </a:lnTo>
                  <a:lnTo>
                    <a:pt x="362" y="18"/>
                  </a:lnTo>
                  <a:lnTo>
                    <a:pt x="362" y="18"/>
                  </a:lnTo>
                  <a:lnTo>
                    <a:pt x="359" y="18"/>
                  </a:lnTo>
                  <a:lnTo>
                    <a:pt x="357" y="21"/>
                  </a:lnTo>
                  <a:lnTo>
                    <a:pt x="355" y="25"/>
                  </a:lnTo>
                  <a:lnTo>
                    <a:pt x="355" y="28"/>
                  </a:lnTo>
                  <a:lnTo>
                    <a:pt x="350" y="28"/>
                  </a:lnTo>
                  <a:lnTo>
                    <a:pt x="350" y="30"/>
                  </a:lnTo>
                  <a:lnTo>
                    <a:pt x="346" y="30"/>
                  </a:lnTo>
                  <a:lnTo>
                    <a:pt x="346" y="30"/>
                  </a:lnTo>
                  <a:lnTo>
                    <a:pt x="341" y="30"/>
                  </a:lnTo>
                  <a:lnTo>
                    <a:pt x="339" y="28"/>
                  </a:lnTo>
                  <a:lnTo>
                    <a:pt x="339" y="28"/>
                  </a:lnTo>
                  <a:lnTo>
                    <a:pt x="336" y="28"/>
                  </a:lnTo>
                  <a:lnTo>
                    <a:pt x="336" y="25"/>
                  </a:lnTo>
                  <a:lnTo>
                    <a:pt x="336" y="25"/>
                  </a:lnTo>
                  <a:lnTo>
                    <a:pt x="336" y="23"/>
                  </a:lnTo>
                  <a:lnTo>
                    <a:pt x="336" y="21"/>
                  </a:lnTo>
                  <a:lnTo>
                    <a:pt x="334" y="21"/>
                  </a:lnTo>
                  <a:lnTo>
                    <a:pt x="332" y="18"/>
                  </a:lnTo>
                  <a:lnTo>
                    <a:pt x="323" y="16"/>
                  </a:lnTo>
                  <a:lnTo>
                    <a:pt x="320" y="14"/>
                  </a:lnTo>
                  <a:lnTo>
                    <a:pt x="316" y="9"/>
                  </a:lnTo>
                  <a:lnTo>
                    <a:pt x="314" y="7"/>
                  </a:lnTo>
                  <a:lnTo>
                    <a:pt x="311" y="5"/>
                  </a:lnTo>
                  <a:lnTo>
                    <a:pt x="309" y="5"/>
                  </a:lnTo>
                  <a:lnTo>
                    <a:pt x="307" y="5"/>
                  </a:lnTo>
                  <a:lnTo>
                    <a:pt x="307" y="0"/>
                  </a:lnTo>
                  <a:lnTo>
                    <a:pt x="304" y="0"/>
                  </a:lnTo>
                  <a:lnTo>
                    <a:pt x="302" y="0"/>
                  </a:lnTo>
                  <a:lnTo>
                    <a:pt x="298" y="0"/>
                  </a:lnTo>
                  <a:lnTo>
                    <a:pt x="298" y="0"/>
                  </a:lnTo>
                  <a:lnTo>
                    <a:pt x="298" y="2"/>
                  </a:lnTo>
                  <a:lnTo>
                    <a:pt x="295" y="2"/>
                  </a:lnTo>
                  <a:lnTo>
                    <a:pt x="295" y="7"/>
                  </a:lnTo>
                  <a:lnTo>
                    <a:pt x="295" y="7"/>
                  </a:lnTo>
                  <a:lnTo>
                    <a:pt x="295" y="7"/>
                  </a:lnTo>
                  <a:lnTo>
                    <a:pt x="293" y="9"/>
                  </a:lnTo>
                  <a:lnTo>
                    <a:pt x="288" y="14"/>
                  </a:lnTo>
                  <a:lnTo>
                    <a:pt x="288" y="14"/>
                  </a:lnTo>
                  <a:lnTo>
                    <a:pt x="288" y="14"/>
                  </a:lnTo>
                  <a:lnTo>
                    <a:pt x="288" y="16"/>
                  </a:lnTo>
                  <a:lnTo>
                    <a:pt x="288" y="16"/>
                  </a:lnTo>
                  <a:lnTo>
                    <a:pt x="291" y="18"/>
                  </a:lnTo>
                  <a:lnTo>
                    <a:pt x="293" y="18"/>
                  </a:lnTo>
                  <a:lnTo>
                    <a:pt x="295" y="21"/>
                  </a:lnTo>
                  <a:lnTo>
                    <a:pt x="295" y="21"/>
                  </a:lnTo>
                  <a:lnTo>
                    <a:pt x="295" y="23"/>
                  </a:lnTo>
                  <a:lnTo>
                    <a:pt x="295" y="23"/>
                  </a:lnTo>
                  <a:lnTo>
                    <a:pt x="295" y="28"/>
                  </a:lnTo>
                  <a:lnTo>
                    <a:pt x="295" y="30"/>
                  </a:lnTo>
                  <a:lnTo>
                    <a:pt x="295" y="30"/>
                  </a:lnTo>
                  <a:lnTo>
                    <a:pt x="295" y="32"/>
                  </a:lnTo>
                  <a:lnTo>
                    <a:pt x="295" y="32"/>
                  </a:lnTo>
                  <a:lnTo>
                    <a:pt x="295" y="34"/>
                  </a:lnTo>
                  <a:lnTo>
                    <a:pt x="293" y="37"/>
                  </a:lnTo>
                  <a:lnTo>
                    <a:pt x="291" y="37"/>
                  </a:lnTo>
                  <a:lnTo>
                    <a:pt x="288" y="34"/>
                  </a:lnTo>
                  <a:lnTo>
                    <a:pt x="282" y="34"/>
                  </a:lnTo>
                  <a:lnTo>
                    <a:pt x="279" y="37"/>
                  </a:lnTo>
                  <a:lnTo>
                    <a:pt x="279" y="37"/>
                  </a:lnTo>
                  <a:lnTo>
                    <a:pt x="277" y="37"/>
                  </a:lnTo>
                  <a:lnTo>
                    <a:pt x="277" y="41"/>
                  </a:lnTo>
                  <a:lnTo>
                    <a:pt x="277" y="44"/>
                  </a:lnTo>
                  <a:lnTo>
                    <a:pt x="277" y="44"/>
                  </a:lnTo>
                  <a:lnTo>
                    <a:pt x="275" y="44"/>
                  </a:lnTo>
                  <a:lnTo>
                    <a:pt x="275" y="46"/>
                  </a:lnTo>
                  <a:lnTo>
                    <a:pt x="272" y="48"/>
                  </a:lnTo>
                  <a:lnTo>
                    <a:pt x="270" y="48"/>
                  </a:lnTo>
                  <a:lnTo>
                    <a:pt x="270" y="50"/>
                  </a:lnTo>
                  <a:lnTo>
                    <a:pt x="268" y="53"/>
                  </a:lnTo>
                  <a:lnTo>
                    <a:pt x="268" y="53"/>
                  </a:lnTo>
                  <a:lnTo>
                    <a:pt x="268" y="53"/>
                  </a:lnTo>
                  <a:lnTo>
                    <a:pt x="266" y="53"/>
                  </a:lnTo>
                  <a:lnTo>
                    <a:pt x="266" y="53"/>
                  </a:lnTo>
                  <a:lnTo>
                    <a:pt x="266" y="50"/>
                  </a:lnTo>
                  <a:lnTo>
                    <a:pt x="266" y="50"/>
                  </a:lnTo>
                  <a:lnTo>
                    <a:pt x="266" y="46"/>
                  </a:lnTo>
                  <a:lnTo>
                    <a:pt x="266" y="46"/>
                  </a:lnTo>
                  <a:lnTo>
                    <a:pt x="266" y="46"/>
                  </a:lnTo>
                  <a:lnTo>
                    <a:pt x="263" y="44"/>
                  </a:lnTo>
                  <a:lnTo>
                    <a:pt x="263" y="41"/>
                  </a:lnTo>
                  <a:lnTo>
                    <a:pt x="261" y="39"/>
                  </a:lnTo>
                  <a:lnTo>
                    <a:pt x="261" y="37"/>
                  </a:lnTo>
                  <a:lnTo>
                    <a:pt x="259" y="34"/>
                  </a:lnTo>
                  <a:lnTo>
                    <a:pt x="259" y="32"/>
                  </a:lnTo>
                  <a:lnTo>
                    <a:pt x="259" y="32"/>
                  </a:lnTo>
                  <a:lnTo>
                    <a:pt x="256" y="30"/>
                  </a:lnTo>
                  <a:lnTo>
                    <a:pt x="256" y="30"/>
                  </a:lnTo>
                  <a:lnTo>
                    <a:pt x="254" y="30"/>
                  </a:lnTo>
                  <a:lnTo>
                    <a:pt x="238" y="28"/>
                  </a:lnTo>
                  <a:lnTo>
                    <a:pt x="236" y="28"/>
                  </a:lnTo>
                  <a:lnTo>
                    <a:pt x="234" y="28"/>
                  </a:lnTo>
                  <a:lnTo>
                    <a:pt x="234" y="28"/>
                  </a:lnTo>
                  <a:lnTo>
                    <a:pt x="234" y="30"/>
                  </a:lnTo>
                  <a:lnTo>
                    <a:pt x="231" y="32"/>
                  </a:lnTo>
                  <a:lnTo>
                    <a:pt x="231" y="32"/>
                  </a:lnTo>
                  <a:lnTo>
                    <a:pt x="231" y="34"/>
                  </a:lnTo>
                  <a:lnTo>
                    <a:pt x="231" y="34"/>
                  </a:lnTo>
                  <a:lnTo>
                    <a:pt x="231" y="37"/>
                  </a:lnTo>
                  <a:lnTo>
                    <a:pt x="231" y="37"/>
                  </a:lnTo>
                  <a:lnTo>
                    <a:pt x="231" y="39"/>
                  </a:lnTo>
                  <a:lnTo>
                    <a:pt x="231" y="39"/>
                  </a:lnTo>
                  <a:lnTo>
                    <a:pt x="231" y="39"/>
                  </a:lnTo>
                  <a:lnTo>
                    <a:pt x="231" y="41"/>
                  </a:lnTo>
                  <a:lnTo>
                    <a:pt x="231" y="41"/>
                  </a:lnTo>
                  <a:lnTo>
                    <a:pt x="229" y="44"/>
                  </a:lnTo>
                  <a:lnTo>
                    <a:pt x="229" y="46"/>
                  </a:lnTo>
                  <a:lnTo>
                    <a:pt x="224" y="48"/>
                  </a:lnTo>
                  <a:lnTo>
                    <a:pt x="206" y="48"/>
                  </a:lnTo>
                  <a:lnTo>
                    <a:pt x="199" y="48"/>
                  </a:lnTo>
                  <a:lnTo>
                    <a:pt x="197" y="50"/>
                  </a:lnTo>
                  <a:lnTo>
                    <a:pt x="197" y="50"/>
                  </a:lnTo>
                  <a:lnTo>
                    <a:pt x="195" y="50"/>
                  </a:lnTo>
                  <a:lnTo>
                    <a:pt x="192" y="48"/>
                  </a:lnTo>
                  <a:lnTo>
                    <a:pt x="192" y="48"/>
                  </a:lnTo>
                  <a:lnTo>
                    <a:pt x="190" y="48"/>
                  </a:lnTo>
                  <a:lnTo>
                    <a:pt x="188" y="50"/>
                  </a:lnTo>
                  <a:lnTo>
                    <a:pt x="188" y="53"/>
                  </a:lnTo>
                  <a:lnTo>
                    <a:pt x="188" y="53"/>
                  </a:lnTo>
                  <a:lnTo>
                    <a:pt x="188" y="53"/>
                  </a:lnTo>
                  <a:lnTo>
                    <a:pt x="186" y="55"/>
                  </a:lnTo>
                  <a:lnTo>
                    <a:pt x="186" y="55"/>
                  </a:lnTo>
                  <a:lnTo>
                    <a:pt x="186" y="55"/>
                  </a:lnTo>
                  <a:lnTo>
                    <a:pt x="183" y="57"/>
                  </a:lnTo>
                  <a:lnTo>
                    <a:pt x="181" y="60"/>
                  </a:lnTo>
                  <a:lnTo>
                    <a:pt x="181" y="60"/>
                  </a:lnTo>
                  <a:lnTo>
                    <a:pt x="179" y="60"/>
                  </a:lnTo>
                  <a:lnTo>
                    <a:pt x="179" y="57"/>
                  </a:lnTo>
                  <a:lnTo>
                    <a:pt x="179" y="57"/>
                  </a:lnTo>
                  <a:lnTo>
                    <a:pt x="179" y="57"/>
                  </a:lnTo>
                  <a:lnTo>
                    <a:pt x="176" y="55"/>
                  </a:lnTo>
                  <a:lnTo>
                    <a:pt x="172" y="55"/>
                  </a:lnTo>
                  <a:lnTo>
                    <a:pt x="172" y="53"/>
                  </a:lnTo>
                  <a:lnTo>
                    <a:pt x="170" y="53"/>
                  </a:lnTo>
                  <a:lnTo>
                    <a:pt x="167" y="50"/>
                  </a:lnTo>
                  <a:lnTo>
                    <a:pt x="165" y="48"/>
                  </a:lnTo>
                  <a:lnTo>
                    <a:pt x="163" y="48"/>
                  </a:lnTo>
                  <a:lnTo>
                    <a:pt x="160" y="46"/>
                  </a:lnTo>
                  <a:lnTo>
                    <a:pt x="158" y="44"/>
                  </a:lnTo>
                  <a:lnTo>
                    <a:pt x="156" y="44"/>
                  </a:lnTo>
                  <a:lnTo>
                    <a:pt x="154" y="48"/>
                  </a:lnTo>
                  <a:lnTo>
                    <a:pt x="154" y="48"/>
                  </a:lnTo>
                  <a:lnTo>
                    <a:pt x="151" y="53"/>
                  </a:lnTo>
                  <a:lnTo>
                    <a:pt x="151" y="55"/>
                  </a:lnTo>
                  <a:lnTo>
                    <a:pt x="149" y="60"/>
                  </a:lnTo>
                  <a:lnTo>
                    <a:pt x="149" y="60"/>
                  </a:lnTo>
                  <a:lnTo>
                    <a:pt x="147" y="62"/>
                  </a:lnTo>
                  <a:lnTo>
                    <a:pt x="149" y="64"/>
                  </a:lnTo>
                  <a:lnTo>
                    <a:pt x="149" y="64"/>
                  </a:lnTo>
                  <a:lnTo>
                    <a:pt x="149" y="64"/>
                  </a:lnTo>
                  <a:lnTo>
                    <a:pt x="149" y="66"/>
                  </a:lnTo>
                  <a:lnTo>
                    <a:pt x="151" y="66"/>
                  </a:lnTo>
                  <a:lnTo>
                    <a:pt x="151" y="69"/>
                  </a:lnTo>
                  <a:lnTo>
                    <a:pt x="151" y="71"/>
                  </a:lnTo>
                  <a:lnTo>
                    <a:pt x="151" y="73"/>
                  </a:lnTo>
                  <a:lnTo>
                    <a:pt x="149" y="76"/>
                  </a:lnTo>
                  <a:lnTo>
                    <a:pt x="149" y="78"/>
                  </a:lnTo>
                  <a:lnTo>
                    <a:pt x="149" y="78"/>
                  </a:lnTo>
                  <a:lnTo>
                    <a:pt x="147" y="80"/>
                  </a:lnTo>
                  <a:lnTo>
                    <a:pt x="147" y="80"/>
                  </a:lnTo>
                  <a:lnTo>
                    <a:pt x="144" y="80"/>
                  </a:lnTo>
                  <a:lnTo>
                    <a:pt x="142" y="80"/>
                  </a:lnTo>
                  <a:lnTo>
                    <a:pt x="142" y="82"/>
                  </a:lnTo>
                  <a:lnTo>
                    <a:pt x="140" y="85"/>
                  </a:lnTo>
                  <a:lnTo>
                    <a:pt x="138" y="89"/>
                  </a:lnTo>
                  <a:lnTo>
                    <a:pt x="138" y="92"/>
                  </a:lnTo>
                  <a:lnTo>
                    <a:pt x="138" y="94"/>
                  </a:lnTo>
                  <a:lnTo>
                    <a:pt x="135" y="96"/>
                  </a:lnTo>
                  <a:lnTo>
                    <a:pt x="135" y="96"/>
                  </a:lnTo>
                  <a:lnTo>
                    <a:pt x="131" y="98"/>
                  </a:lnTo>
                  <a:lnTo>
                    <a:pt x="131" y="101"/>
                  </a:lnTo>
                  <a:lnTo>
                    <a:pt x="128" y="103"/>
                  </a:lnTo>
                  <a:lnTo>
                    <a:pt x="128" y="105"/>
                  </a:lnTo>
                  <a:lnTo>
                    <a:pt x="126" y="105"/>
                  </a:lnTo>
                  <a:lnTo>
                    <a:pt x="124" y="108"/>
                  </a:lnTo>
                  <a:lnTo>
                    <a:pt x="122" y="108"/>
                  </a:lnTo>
                  <a:lnTo>
                    <a:pt x="122" y="110"/>
                  </a:lnTo>
                  <a:lnTo>
                    <a:pt x="122" y="110"/>
                  </a:lnTo>
                  <a:lnTo>
                    <a:pt x="122" y="110"/>
                  </a:lnTo>
                  <a:lnTo>
                    <a:pt x="124" y="112"/>
                  </a:lnTo>
                  <a:lnTo>
                    <a:pt x="124" y="112"/>
                  </a:lnTo>
                  <a:lnTo>
                    <a:pt x="124" y="114"/>
                  </a:lnTo>
                  <a:lnTo>
                    <a:pt x="122" y="121"/>
                  </a:lnTo>
                  <a:lnTo>
                    <a:pt x="122" y="124"/>
                  </a:lnTo>
                  <a:lnTo>
                    <a:pt x="122" y="124"/>
                  </a:lnTo>
                  <a:lnTo>
                    <a:pt x="122" y="126"/>
                  </a:lnTo>
                  <a:lnTo>
                    <a:pt x="122" y="128"/>
                  </a:lnTo>
                  <a:lnTo>
                    <a:pt x="122" y="128"/>
                  </a:lnTo>
                  <a:lnTo>
                    <a:pt x="122" y="133"/>
                  </a:lnTo>
                  <a:lnTo>
                    <a:pt x="122" y="135"/>
                  </a:lnTo>
                  <a:lnTo>
                    <a:pt x="122" y="135"/>
                  </a:lnTo>
                  <a:lnTo>
                    <a:pt x="124" y="135"/>
                  </a:lnTo>
                  <a:lnTo>
                    <a:pt x="124" y="137"/>
                  </a:lnTo>
                  <a:lnTo>
                    <a:pt x="124" y="137"/>
                  </a:lnTo>
                  <a:lnTo>
                    <a:pt x="124" y="142"/>
                  </a:lnTo>
                  <a:lnTo>
                    <a:pt x="124" y="142"/>
                  </a:lnTo>
                  <a:lnTo>
                    <a:pt x="124" y="144"/>
                  </a:lnTo>
                  <a:lnTo>
                    <a:pt x="122" y="146"/>
                  </a:lnTo>
                  <a:lnTo>
                    <a:pt x="119" y="151"/>
                  </a:lnTo>
                  <a:lnTo>
                    <a:pt x="119" y="151"/>
                  </a:lnTo>
                  <a:lnTo>
                    <a:pt x="117" y="151"/>
                  </a:lnTo>
                  <a:lnTo>
                    <a:pt x="117" y="151"/>
                  </a:lnTo>
                  <a:lnTo>
                    <a:pt x="117" y="151"/>
                  </a:lnTo>
                  <a:lnTo>
                    <a:pt x="115" y="151"/>
                  </a:lnTo>
                  <a:lnTo>
                    <a:pt x="110" y="151"/>
                  </a:lnTo>
                  <a:lnTo>
                    <a:pt x="108" y="151"/>
                  </a:lnTo>
                  <a:lnTo>
                    <a:pt x="108" y="151"/>
                  </a:lnTo>
                  <a:lnTo>
                    <a:pt x="108" y="151"/>
                  </a:lnTo>
                  <a:lnTo>
                    <a:pt x="106" y="153"/>
                  </a:lnTo>
                  <a:lnTo>
                    <a:pt x="103" y="156"/>
                  </a:lnTo>
                  <a:lnTo>
                    <a:pt x="103" y="156"/>
                  </a:lnTo>
                  <a:lnTo>
                    <a:pt x="103" y="158"/>
                  </a:lnTo>
                  <a:lnTo>
                    <a:pt x="106" y="158"/>
                  </a:lnTo>
                  <a:lnTo>
                    <a:pt x="106" y="158"/>
                  </a:lnTo>
                  <a:lnTo>
                    <a:pt x="108" y="160"/>
                  </a:lnTo>
                  <a:lnTo>
                    <a:pt x="108" y="160"/>
                  </a:lnTo>
                  <a:lnTo>
                    <a:pt x="108" y="160"/>
                  </a:lnTo>
                  <a:lnTo>
                    <a:pt x="108" y="162"/>
                  </a:lnTo>
                  <a:lnTo>
                    <a:pt x="108" y="162"/>
                  </a:lnTo>
                  <a:lnTo>
                    <a:pt x="108" y="165"/>
                  </a:lnTo>
                  <a:lnTo>
                    <a:pt x="106" y="165"/>
                  </a:lnTo>
                  <a:lnTo>
                    <a:pt x="106" y="165"/>
                  </a:lnTo>
                  <a:lnTo>
                    <a:pt x="92" y="162"/>
                  </a:lnTo>
                  <a:lnTo>
                    <a:pt x="87" y="162"/>
                  </a:lnTo>
                  <a:lnTo>
                    <a:pt x="73" y="160"/>
                  </a:lnTo>
                  <a:lnTo>
                    <a:pt x="67" y="160"/>
                  </a:lnTo>
                  <a:lnTo>
                    <a:pt x="67" y="160"/>
                  </a:lnTo>
                  <a:lnTo>
                    <a:pt x="64" y="158"/>
                  </a:lnTo>
                  <a:lnTo>
                    <a:pt x="60" y="156"/>
                  </a:lnTo>
                  <a:lnTo>
                    <a:pt x="60" y="156"/>
                  </a:lnTo>
                  <a:lnTo>
                    <a:pt x="57" y="156"/>
                  </a:lnTo>
                  <a:lnTo>
                    <a:pt x="57" y="156"/>
                  </a:lnTo>
                  <a:lnTo>
                    <a:pt x="55" y="158"/>
                  </a:lnTo>
                  <a:lnTo>
                    <a:pt x="55" y="158"/>
                  </a:lnTo>
                  <a:lnTo>
                    <a:pt x="53" y="158"/>
                  </a:lnTo>
                  <a:lnTo>
                    <a:pt x="53" y="162"/>
                  </a:lnTo>
                  <a:lnTo>
                    <a:pt x="53" y="162"/>
                  </a:lnTo>
                  <a:lnTo>
                    <a:pt x="51" y="162"/>
                  </a:lnTo>
                  <a:lnTo>
                    <a:pt x="51" y="165"/>
                  </a:lnTo>
                  <a:lnTo>
                    <a:pt x="51" y="165"/>
                  </a:lnTo>
                  <a:lnTo>
                    <a:pt x="53" y="167"/>
                  </a:lnTo>
                  <a:lnTo>
                    <a:pt x="53" y="167"/>
                  </a:lnTo>
                  <a:lnTo>
                    <a:pt x="53" y="167"/>
                  </a:lnTo>
                  <a:lnTo>
                    <a:pt x="53" y="167"/>
                  </a:lnTo>
                  <a:lnTo>
                    <a:pt x="53" y="169"/>
                  </a:lnTo>
                  <a:lnTo>
                    <a:pt x="48" y="172"/>
                  </a:lnTo>
                  <a:lnTo>
                    <a:pt x="44" y="172"/>
                  </a:lnTo>
                  <a:lnTo>
                    <a:pt x="44" y="174"/>
                  </a:lnTo>
                  <a:lnTo>
                    <a:pt x="44" y="178"/>
                  </a:lnTo>
                  <a:lnTo>
                    <a:pt x="41" y="181"/>
                  </a:lnTo>
                  <a:lnTo>
                    <a:pt x="39" y="183"/>
                  </a:lnTo>
                  <a:lnTo>
                    <a:pt x="37" y="185"/>
                  </a:lnTo>
                  <a:lnTo>
                    <a:pt x="35" y="190"/>
                  </a:lnTo>
                  <a:lnTo>
                    <a:pt x="32" y="197"/>
                  </a:lnTo>
                  <a:lnTo>
                    <a:pt x="32" y="199"/>
                  </a:lnTo>
                  <a:lnTo>
                    <a:pt x="28" y="204"/>
                  </a:lnTo>
                  <a:lnTo>
                    <a:pt x="16" y="213"/>
                  </a:lnTo>
                  <a:lnTo>
                    <a:pt x="12" y="220"/>
                  </a:lnTo>
                  <a:lnTo>
                    <a:pt x="3" y="229"/>
                  </a:lnTo>
                  <a:lnTo>
                    <a:pt x="0" y="236"/>
                  </a:lnTo>
                  <a:lnTo>
                    <a:pt x="0" y="242"/>
                  </a:lnTo>
                  <a:lnTo>
                    <a:pt x="5" y="256"/>
                  </a:lnTo>
                  <a:lnTo>
                    <a:pt x="7" y="256"/>
                  </a:lnTo>
                  <a:lnTo>
                    <a:pt x="9" y="256"/>
                  </a:lnTo>
                  <a:lnTo>
                    <a:pt x="12" y="258"/>
                  </a:lnTo>
                  <a:lnTo>
                    <a:pt x="14" y="258"/>
                  </a:lnTo>
                  <a:lnTo>
                    <a:pt x="19" y="256"/>
                  </a:lnTo>
                  <a:lnTo>
                    <a:pt x="44" y="256"/>
                  </a:lnTo>
                  <a:lnTo>
                    <a:pt x="53" y="254"/>
                  </a:lnTo>
                  <a:lnTo>
                    <a:pt x="64" y="247"/>
                  </a:lnTo>
                  <a:lnTo>
                    <a:pt x="99" y="240"/>
                  </a:lnTo>
                  <a:lnTo>
                    <a:pt x="115" y="229"/>
                  </a:lnTo>
                  <a:lnTo>
                    <a:pt x="119" y="229"/>
                  </a:lnTo>
                  <a:lnTo>
                    <a:pt x="122" y="226"/>
                  </a:lnTo>
                  <a:lnTo>
                    <a:pt x="122" y="224"/>
                  </a:lnTo>
                  <a:lnTo>
                    <a:pt x="124" y="222"/>
                  </a:lnTo>
                  <a:lnTo>
                    <a:pt x="124" y="222"/>
                  </a:lnTo>
                  <a:lnTo>
                    <a:pt x="126" y="220"/>
                  </a:lnTo>
                  <a:lnTo>
                    <a:pt x="131" y="217"/>
                  </a:lnTo>
                  <a:lnTo>
                    <a:pt x="138" y="210"/>
                  </a:lnTo>
                  <a:lnTo>
                    <a:pt x="142" y="210"/>
                  </a:lnTo>
                  <a:lnTo>
                    <a:pt x="142" y="208"/>
                  </a:lnTo>
                  <a:lnTo>
                    <a:pt x="140" y="201"/>
                  </a:lnTo>
                  <a:lnTo>
                    <a:pt x="142" y="194"/>
                  </a:lnTo>
                  <a:lnTo>
                    <a:pt x="151" y="183"/>
                  </a:lnTo>
                  <a:lnTo>
                    <a:pt x="154" y="181"/>
                  </a:lnTo>
                  <a:lnTo>
                    <a:pt x="156" y="176"/>
                  </a:lnTo>
                  <a:lnTo>
                    <a:pt x="156" y="174"/>
                  </a:lnTo>
                  <a:lnTo>
                    <a:pt x="156" y="169"/>
                  </a:lnTo>
                  <a:lnTo>
                    <a:pt x="156" y="167"/>
                  </a:lnTo>
                  <a:lnTo>
                    <a:pt x="160" y="160"/>
                  </a:lnTo>
                  <a:lnTo>
                    <a:pt x="163" y="158"/>
                  </a:lnTo>
                  <a:lnTo>
                    <a:pt x="167" y="156"/>
                  </a:lnTo>
                  <a:lnTo>
                    <a:pt x="172" y="151"/>
                  </a:lnTo>
                  <a:lnTo>
                    <a:pt x="183" y="146"/>
                  </a:lnTo>
                  <a:lnTo>
                    <a:pt x="190" y="144"/>
                  </a:lnTo>
                  <a:lnTo>
                    <a:pt x="192" y="142"/>
                  </a:lnTo>
                  <a:lnTo>
                    <a:pt x="192" y="140"/>
                  </a:lnTo>
                  <a:lnTo>
                    <a:pt x="192" y="135"/>
                  </a:lnTo>
                  <a:lnTo>
                    <a:pt x="192" y="133"/>
                  </a:lnTo>
                  <a:lnTo>
                    <a:pt x="195" y="130"/>
                  </a:lnTo>
                  <a:lnTo>
                    <a:pt x="197" y="128"/>
                  </a:lnTo>
                  <a:lnTo>
                    <a:pt x="197" y="128"/>
                  </a:lnTo>
                  <a:lnTo>
                    <a:pt x="197" y="126"/>
                  </a:lnTo>
                  <a:lnTo>
                    <a:pt x="199" y="124"/>
                  </a:lnTo>
                  <a:lnTo>
                    <a:pt x="202" y="121"/>
                  </a:lnTo>
                  <a:lnTo>
                    <a:pt x="199" y="117"/>
                  </a:lnTo>
                  <a:lnTo>
                    <a:pt x="204" y="110"/>
                  </a:lnTo>
                  <a:lnTo>
                    <a:pt x="220" y="98"/>
                  </a:lnTo>
                  <a:lnTo>
                    <a:pt x="224" y="94"/>
                  </a:lnTo>
                  <a:lnTo>
                    <a:pt x="227" y="94"/>
                  </a:lnTo>
                  <a:lnTo>
                    <a:pt x="231" y="94"/>
                  </a:lnTo>
                  <a:lnTo>
                    <a:pt x="243" y="85"/>
                  </a:lnTo>
                  <a:lnTo>
                    <a:pt x="245" y="82"/>
                  </a:lnTo>
                  <a:lnTo>
                    <a:pt x="247" y="85"/>
                  </a:lnTo>
                  <a:lnTo>
                    <a:pt x="247" y="85"/>
                  </a:lnTo>
                  <a:lnTo>
                    <a:pt x="250" y="82"/>
                  </a:lnTo>
                  <a:lnTo>
                    <a:pt x="252" y="80"/>
                  </a:lnTo>
                  <a:lnTo>
                    <a:pt x="256" y="76"/>
                  </a:lnTo>
                  <a:lnTo>
                    <a:pt x="261" y="73"/>
                  </a:lnTo>
                  <a:lnTo>
                    <a:pt x="266" y="73"/>
                  </a:lnTo>
                  <a:lnTo>
                    <a:pt x="279" y="73"/>
                  </a:lnTo>
                  <a:lnTo>
                    <a:pt x="282" y="78"/>
                  </a:lnTo>
                  <a:lnTo>
                    <a:pt x="282" y="78"/>
                  </a:lnTo>
                  <a:lnTo>
                    <a:pt x="286" y="80"/>
                  </a:lnTo>
                  <a:lnTo>
                    <a:pt x="298" y="80"/>
                  </a:lnTo>
                  <a:lnTo>
                    <a:pt x="298" y="78"/>
                  </a:lnTo>
                  <a:lnTo>
                    <a:pt x="304" y="82"/>
                  </a:lnTo>
                  <a:lnTo>
                    <a:pt x="314" y="85"/>
                  </a:lnTo>
                  <a:lnTo>
                    <a:pt x="336" y="89"/>
                  </a:lnTo>
                  <a:lnTo>
                    <a:pt x="341" y="94"/>
                  </a:lnTo>
                  <a:lnTo>
                    <a:pt x="346" y="98"/>
                  </a:lnTo>
                  <a:lnTo>
                    <a:pt x="346" y="103"/>
                  </a:lnTo>
                  <a:lnTo>
                    <a:pt x="348" y="105"/>
                  </a:lnTo>
                  <a:lnTo>
                    <a:pt x="357" y="110"/>
                  </a:lnTo>
                  <a:lnTo>
                    <a:pt x="357" y="105"/>
                  </a:lnTo>
                  <a:lnTo>
                    <a:pt x="359" y="101"/>
                  </a:lnTo>
                  <a:lnTo>
                    <a:pt x="359" y="98"/>
                  </a:lnTo>
                  <a:lnTo>
                    <a:pt x="362" y="96"/>
                  </a:lnTo>
                  <a:lnTo>
                    <a:pt x="369" y="101"/>
                  </a:lnTo>
                  <a:lnTo>
                    <a:pt x="391" y="112"/>
                  </a:lnTo>
                  <a:lnTo>
                    <a:pt x="391" y="119"/>
                  </a:lnTo>
                  <a:lnTo>
                    <a:pt x="401" y="124"/>
                  </a:lnTo>
                  <a:lnTo>
                    <a:pt x="403" y="126"/>
                  </a:lnTo>
                  <a:lnTo>
                    <a:pt x="405" y="128"/>
                  </a:lnTo>
                  <a:lnTo>
                    <a:pt x="407" y="128"/>
                  </a:lnTo>
                  <a:lnTo>
                    <a:pt x="412" y="128"/>
                  </a:lnTo>
                  <a:lnTo>
                    <a:pt x="414" y="128"/>
                  </a:lnTo>
                  <a:lnTo>
                    <a:pt x="417" y="130"/>
                  </a:lnTo>
                  <a:lnTo>
                    <a:pt x="417" y="133"/>
                  </a:lnTo>
                  <a:lnTo>
                    <a:pt x="419" y="135"/>
                  </a:lnTo>
                  <a:lnTo>
                    <a:pt x="430" y="140"/>
                  </a:lnTo>
                  <a:lnTo>
                    <a:pt x="433" y="142"/>
                  </a:lnTo>
                  <a:lnTo>
                    <a:pt x="435" y="146"/>
                  </a:lnTo>
                  <a:lnTo>
                    <a:pt x="435" y="146"/>
                  </a:lnTo>
                  <a:lnTo>
                    <a:pt x="442" y="156"/>
                  </a:lnTo>
                  <a:lnTo>
                    <a:pt x="444" y="156"/>
                  </a:lnTo>
                  <a:lnTo>
                    <a:pt x="446" y="156"/>
                  </a:lnTo>
                  <a:lnTo>
                    <a:pt x="453" y="156"/>
                  </a:lnTo>
                  <a:lnTo>
                    <a:pt x="455" y="158"/>
                  </a:lnTo>
                  <a:lnTo>
                    <a:pt x="460" y="162"/>
                  </a:lnTo>
                  <a:lnTo>
                    <a:pt x="462" y="165"/>
                  </a:lnTo>
                  <a:lnTo>
                    <a:pt x="474" y="174"/>
                  </a:lnTo>
                  <a:lnTo>
                    <a:pt x="483" y="178"/>
                  </a:lnTo>
                  <a:lnTo>
                    <a:pt x="485" y="181"/>
                  </a:lnTo>
                  <a:lnTo>
                    <a:pt x="487" y="185"/>
                  </a:lnTo>
                  <a:lnTo>
                    <a:pt x="487" y="185"/>
                  </a:lnTo>
                  <a:lnTo>
                    <a:pt x="490" y="183"/>
                  </a:lnTo>
                  <a:lnTo>
                    <a:pt x="487" y="183"/>
                  </a:lnTo>
                  <a:lnTo>
                    <a:pt x="487" y="181"/>
                  </a:lnTo>
                  <a:lnTo>
                    <a:pt x="487" y="178"/>
                  </a:lnTo>
                  <a:lnTo>
                    <a:pt x="490" y="178"/>
                  </a:lnTo>
                  <a:lnTo>
                    <a:pt x="490" y="176"/>
                  </a:lnTo>
                  <a:lnTo>
                    <a:pt x="487" y="176"/>
                  </a:lnTo>
                  <a:lnTo>
                    <a:pt x="485" y="174"/>
                  </a:lnTo>
                  <a:lnTo>
                    <a:pt x="485" y="174"/>
                  </a:lnTo>
                  <a:lnTo>
                    <a:pt x="483" y="169"/>
                  </a:lnTo>
                  <a:lnTo>
                    <a:pt x="485" y="169"/>
                  </a:lnTo>
                  <a:lnTo>
                    <a:pt x="485" y="169"/>
                  </a:lnTo>
                  <a:lnTo>
                    <a:pt x="487" y="169"/>
                  </a:lnTo>
                  <a:lnTo>
                    <a:pt x="485" y="167"/>
                  </a:lnTo>
                  <a:lnTo>
                    <a:pt x="490" y="167"/>
                  </a:lnTo>
                  <a:lnTo>
                    <a:pt x="497" y="172"/>
                  </a:lnTo>
                  <a:lnTo>
                    <a:pt x="499" y="169"/>
                  </a:lnTo>
                  <a:lnTo>
                    <a:pt x="501" y="174"/>
                  </a:lnTo>
                  <a:lnTo>
                    <a:pt x="508" y="181"/>
                  </a:lnTo>
                  <a:lnTo>
                    <a:pt x="510" y="183"/>
                  </a:lnTo>
                  <a:lnTo>
                    <a:pt x="513" y="185"/>
                  </a:lnTo>
                  <a:lnTo>
                    <a:pt x="515" y="183"/>
                  </a:lnTo>
                  <a:lnTo>
                    <a:pt x="517" y="183"/>
                  </a:lnTo>
                  <a:lnTo>
                    <a:pt x="517" y="181"/>
                  </a:lnTo>
                  <a:lnTo>
                    <a:pt x="519" y="181"/>
                  </a:lnTo>
                  <a:lnTo>
                    <a:pt x="522" y="181"/>
                  </a:lnTo>
                  <a:lnTo>
                    <a:pt x="524" y="183"/>
                  </a:lnTo>
                  <a:lnTo>
                    <a:pt x="526" y="183"/>
                  </a:lnTo>
                  <a:lnTo>
                    <a:pt x="526" y="183"/>
                  </a:lnTo>
                  <a:lnTo>
                    <a:pt x="526" y="183"/>
                  </a:lnTo>
                  <a:lnTo>
                    <a:pt x="526" y="181"/>
                  </a:lnTo>
                  <a:lnTo>
                    <a:pt x="529" y="178"/>
                  </a:lnTo>
                  <a:lnTo>
                    <a:pt x="529" y="178"/>
                  </a:lnTo>
                  <a:lnTo>
                    <a:pt x="531" y="176"/>
                  </a:lnTo>
                  <a:lnTo>
                    <a:pt x="531" y="174"/>
                  </a:lnTo>
                  <a:lnTo>
                    <a:pt x="533" y="172"/>
                  </a:lnTo>
                  <a:lnTo>
                    <a:pt x="533" y="172"/>
                  </a:lnTo>
                  <a:lnTo>
                    <a:pt x="533" y="169"/>
                  </a:lnTo>
                  <a:lnTo>
                    <a:pt x="531" y="169"/>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6" name="Freeform 15"/>
            <p:cNvSpPr>
              <a:spLocks noEditPoints="1"/>
            </p:cNvSpPr>
            <p:nvPr>
              <p:custDataLst>
                <p:tags r:id="rId18"/>
              </p:custDataLst>
            </p:nvPr>
          </p:nvSpPr>
          <p:spPr bwMode="auto">
            <a:xfrm>
              <a:off x="8008939" y="2801938"/>
              <a:ext cx="839788" cy="903288"/>
            </a:xfrm>
            <a:custGeom>
              <a:avLst/>
              <a:gdLst>
                <a:gd name="T0" fmla="*/ 309 w 529"/>
                <a:gd name="T1" fmla="*/ 541 h 569"/>
                <a:gd name="T2" fmla="*/ 318 w 529"/>
                <a:gd name="T3" fmla="*/ 528 h 569"/>
                <a:gd name="T4" fmla="*/ 291 w 529"/>
                <a:gd name="T5" fmla="*/ 525 h 569"/>
                <a:gd name="T6" fmla="*/ 529 w 529"/>
                <a:gd name="T7" fmla="*/ 356 h 569"/>
                <a:gd name="T8" fmla="*/ 520 w 529"/>
                <a:gd name="T9" fmla="*/ 329 h 569"/>
                <a:gd name="T10" fmla="*/ 483 w 529"/>
                <a:gd name="T11" fmla="*/ 304 h 569"/>
                <a:gd name="T12" fmla="*/ 469 w 529"/>
                <a:gd name="T13" fmla="*/ 294 h 569"/>
                <a:gd name="T14" fmla="*/ 430 w 529"/>
                <a:gd name="T15" fmla="*/ 299 h 569"/>
                <a:gd name="T16" fmla="*/ 401 w 529"/>
                <a:gd name="T17" fmla="*/ 283 h 569"/>
                <a:gd name="T18" fmla="*/ 394 w 529"/>
                <a:gd name="T19" fmla="*/ 269 h 569"/>
                <a:gd name="T20" fmla="*/ 385 w 529"/>
                <a:gd name="T21" fmla="*/ 251 h 569"/>
                <a:gd name="T22" fmla="*/ 325 w 529"/>
                <a:gd name="T23" fmla="*/ 226 h 569"/>
                <a:gd name="T24" fmla="*/ 339 w 529"/>
                <a:gd name="T25" fmla="*/ 189 h 569"/>
                <a:gd name="T26" fmla="*/ 373 w 529"/>
                <a:gd name="T27" fmla="*/ 198 h 569"/>
                <a:gd name="T28" fmla="*/ 382 w 529"/>
                <a:gd name="T29" fmla="*/ 194 h 569"/>
                <a:gd name="T30" fmla="*/ 394 w 529"/>
                <a:gd name="T31" fmla="*/ 182 h 569"/>
                <a:gd name="T32" fmla="*/ 382 w 529"/>
                <a:gd name="T33" fmla="*/ 176 h 569"/>
                <a:gd name="T34" fmla="*/ 366 w 529"/>
                <a:gd name="T35" fmla="*/ 157 h 569"/>
                <a:gd name="T36" fmla="*/ 353 w 529"/>
                <a:gd name="T37" fmla="*/ 137 h 569"/>
                <a:gd name="T38" fmla="*/ 348 w 529"/>
                <a:gd name="T39" fmla="*/ 118 h 569"/>
                <a:gd name="T40" fmla="*/ 355 w 529"/>
                <a:gd name="T41" fmla="*/ 100 h 569"/>
                <a:gd name="T42" fmla="*/ 348 w 529"/>
                <a:gd name="T43" fmla="*/ 86 h 569"/>
                <a:gd name="T44" fmla="*/ 359 w 529"/>
                <a:gd name="T45" fmla="*/ 73 h 569"/>
                <a:gd name="T46" fmla="*/ 387 w 529"/>
                <a:gd name="T47" fmla="*/ 77 h 569"/>
                <a:gd name="T48" fmla="*/ 394 w 529"/>
                <a:gd name="T49" fmla="*/ 54 h 569"/>
                <a:gd name="T50" fmla="*/ 375 w 529"/>
                <a:gd name="T51" fmla="*/ 29 h 569"/>
                <a:gd name="T52" fmla="*/ 359 w 529"/>
                <a:gd name="T53" fmla="*/ 41 h 569"/>
                <a:gd name="T54" fmla="*/ 350 w 529"/>
                <a:gd name="T55" fmla="*/ 57 h 569"/>
                <a:gd name="T56" fmla="*/ 325 w 529"/>
                <a:gd name="T57" fmla="*/ 59 h 569"/>
                <a:gd name="T58" fmla="*/ 295 w 529"/>
                <a:gd name="T59" fmla="*/ 75 h 569"/>
                <a:gd name="T60" fmla="*/ 270 w 529"/>
                <a:gd name="T61" fmla="*/ 98 h 569"/>
                <a:gd name="T62" fmla="*/ 261 w 529"/>
                <a:gd name="T63" fmla="*/ 112 h 569"/>
                <a:gd name="T64" fmla="*/ 240 w 529"/>
                <a:gd name="T65" fmla="*/ 112 h 569"/>
                <a:gd name="T66" fmla="*/ 224 w 529"/>
                <a:gd name="T67" fmla="*/ 134 h 569"/>
                <a:gd name="T68" fmla="*/ 206 w 529"/>
                <a:gd name="T69" fmla="*/ 121 h 569"/>
                <a:gd name="T70" fmla="*/ 195 w 529"/>
                <a:gd name="T71" fmla="*/ 107 h 569"/>
                <a:gd name="T72" fmla="*/ 170 w 529"/>
                <a:gd name="T73" fmla="*/ 80 h 569"/>
                <a:gd name="T74" fmla="*/ 144 w 529"/>
                <a:gd name="T75" fmla="*/ 48 h 569"/>
                <a:gd name="T76" fmla="*/ 119 w 529"/>
                <a:gd name="T77" fmla="*/ 57 h 569"/>
                <a:gd name="T78" fmla="*/ 99 w 529"/>
                <a:gd name="T79" fmla="*/ 34 h 569"/>
                <a:gd name="T80" fmla="*/ 108 w 529"/>
                <a:gd name="T81" fmla="*/ 22 h 569"/>
                <a:gd name="T82" fmla="*/ 67 w 529"/>
                <a:gd name="T83" fmla="*/ 6 h 569"/>
                <a:gd name="T84" fmla="*/ 74 w 529"/>
                <a:gd name="T85" fmla="*/ 27 h 569"/>
                <a:gd name="T86" fmla="*/ 69 w 529"/>
                <a:gd name="T87" fmla="*/ 54 h 569"/>
                <a:gd name="T88" fmla="*/ 58 w 529"/>
                <a:gd name="T89" fmla="*/ 66 h 569"/>
                <a:gd name="T90" fmla="*/ 32 w 529"/>
                <a:gd name="T91" fmla="*/ 77 h 569"/>
                <a:gd name="T92" fmla="*/ 23 w 529"/>
                <a:gd name="T93" fmla="*/ 91 h 569"/>
                <a:gd name="T94" fmla="*/ 30 w 529"/>
                <a:gd name="T95" fmla="*/ 112 h 569"/>
                <a:gd name="T96" fmla="*/ 19 w 529"/>
                <a:gd name="T97" fmla="*/ 139 h 569"/>
                <a:gd name="T98" fmla="*/ 78 w 529"/>
                <a:gd name="T99" fmla="*/ 226 h 569"/>
                <a:gd name="T100" fmla="*/ 124 w 529"/>
                <a:gd name="T101" fmla="*/ 246 h 569"/>
                <a:gd name="T102" fmla="*/ 172 w 529"/>
                <a:gd name="T103" fmla="*/ 310 h 569"/>
                <a:gd name="T104" fmla="*/ 270 w 529"/>
                <a:gd name="T105" fmla="*/ 395 h 569"/>
                <a:gd name="T106" fmla="*/ 334 w 529"/>
                <a:gd name="T107" fmla="*/ 450 h 569"/>
                <a:gd name="T108" fmla="*/ 428 w 529"/>
                <a:gd name="T109" fmla="*/ 450 h 569"/>
                <a:gd name="T110" fmla="*/ 474 w 529"/>
                <a:gd name="T111" fmla="*/ 445 h 569"/>
                <a:gd name="T112" fmla="*/ 494 w 529"/>
                <a:gd name="T113" fmla="*/ 432 h 569"/>
                <a:gd name="T114" fmla="*/ 501 w 529"/>
                <a:gd name="T115" fmla="*/ 404 h 569"/>
                <a:gd name="T116" fmla="*/ 517 w 529"/>
                <a:gd name="T117" fmla="*/ 381 h 569"/>
                <a:gd name="T118" fmla="*/ 206 w 529"/>
                <a:gd name="T119" fmla="*/ 262 h 569"/>
                <a:gd name="T120" fmla="*/ 330 w 529"/>
                <a:gd name="T121" fmla="*/ 5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9" h="569">
                  <a:moveTo>
                    <a:pt x="316" y="528"/>
                  </a:moveTo>
                  <a:lnTo>
                    <a:pt x="316" y="528"/>
                  </a:lnTo>
                  <a:lnTo>
                    <a:pt x="314" y="530"/>
                  </a:lnTo>
                  <a:lnTo>
                    <a:pt x="314" y="530"/>
                  </a:lnTo>
                  <a:lnTo>
                    <a:pt x="314" y="530"/>
                  </a:lnTo>
                  <a:lnTo>
                    <a:pt x="314" y="530"/>
                  </a:lnTo>
                  <a:lnTo>
                    <a:pt x="314" y="530"/>
                  </a:lnTo>
                  <a:lnTo>
                    <a:pt x="311" y="532"/>
                  </a:lnTo>
                  <a:lnTo>
                    <a:pt x="309" y="532"/>
                  </a:lnTo>
                  <a:lnTo>
                    <a:pt x="309" y="539"/>
                  </a:lnTo>
                  <a:lnTo>
                    <a:pt x="309" y="539"/>
                  </a:lnTo>
                  <a:lnTo>
                    <a:pt x="309" y="541"/>
                  </a:lnTo>
                  <a:lnTo>
                    <a:pt x="309" y="541"/>
                  </a:lnTo>
                  <a:lnTo>
                    <a:pt x="309" y="544"/>
                  </a:lnTo>
                  <a:lnTo>
                    <a:pt x="311" y="544"/>
                  </a:lnTo>
                  <a:lnTo>
                    <a:pt x="314" y="541"/>
                  </a:lnTo>
                  <a:lnTo>
                    <a:pt x="314" y="539"/>
                  </a:lnTo>
                  <a:lnTo>
                    <a:pt x="314" y="539"/>
                  </a:lnTo>
                  <a:lnTo>
                    <a:pt x="311" y="539"/>
                  </a:lnTo>
                  <a:lnTo>
                    <a:pt x="311" y="537"/>
                  </a:lnTo>
                  <a:lnTo>
                    <a:pt x="314" y="532"/>
                  </a:lnTo>
                  <a:lnTo>
                    <a:pt x="316" y="530"/>
                  </a:lnTo>
                  <a:lnTo>
                    <a:pt x="318" y="530"/>
                  </a:lnTo>
                  <a:lnTo>
                    <a:pt x="318" y="528"/>
                  </a:lnTo>
                  <a:lnTo>
                    <a:pt x="316" y="528"/>
                  </a:lnTo>
                  <a:close/>
                  <a:moveTo>
                    <a:pt x="291" y="525"/>
                  </a:moveTo>
                  <a:lnTo>
                    <a:pt x="291" y="525"/>
                  </a:lnTo>
                  <a:lnTo>
                    <a:pt x="289" y="525"/>
                  </a:lnTo>
                  <a:lnTo>
                    <a:pt x="291" y="525"/>
                  </a:lnTo>
                  <a:lnTo>
                    <a:pt x="289" y="528"/>
                  </a:lnTo>
                  <a:lnTo>
                    <a:pt x="289" y="528"/>
                  </a:lnTo>
                  <a:lnTo>
                    <a:pt x="289" y="530"/>
                  </a:lnTo>
                  <a:lnTo>
                    <a:pt x="289" y="530"/>
                  </a:lnTo>
                  <a:lnTo>
                    <a:pt x="291" y="530"/>
                  </a:lnTo>
                  <a:lnTo>
                    <a:pt x="291" y="528"/>
                  </a:lnTo>
                  <a:lnTo>
                    <a:pt x="291" y="525"/>
                  </a:lnTo>
                  <a:close/>
                  <a:moveTo>
                    <a:pt x="407" y="566"/>
                  </a:moveTo>
                  <a:lnTo>
                    <a:pt x="405" y="569"/>
                  </a:lnTo>
                  <a:lnTo>
                    <a:pt x="407" y="569"/>
                  </a:lnTo>
                  <a:lnTo>
                    <a:pt x="410" y="564"/>
                  </a:lnTo>
                  <a:lnTo>
                    <a:pt x="407" y="564"/>
                  </a:lnTo>
                  <a:lnTo>
                    <a:pt x="407" y="566"/>
                  </a:lnTo>
                  <a:close/>
                  <a:moveTo>
                    <a:pt x="529" y="365"/>
                  </a:moveTo>
                  <a:lnTo>
                    <a:pt x="529" y="363"/>
                  </a:lnTo>
                  <a:lnTo>
                    <a:pt x="529" y="358"/>
                  </a:lnTo>
                  <a:lnTo>
                    <a:pt x="529" y="358"/>
                  </a:lnTo>
                  <a:lnTo>
                    <a:pt x="529" y="356"/>
                  </a:lnTo>
                  <a:lnTo>
                    <a:pt x="529" y="356"/>
                  </a:lnTo>
                  <a:lnTo>
                    <a:pt x="526" y="356"/>
                  </a:lnTo>
                  <a:lnTo>
                    <a:pt x="526" y="354"/>
                  </a:lnTo>
                  <a:lnTo>
                    <a:pt x="526" y="352"/>
                  </a:lnTo>
                  <a:lnTo>
                    <a:pt x="526" y="342"/>
                  </a:lnTo>
                  <a:lnTo>
                    <a:pt x="526" y="340"/>
                  </a:lnTo>
                  <a:lnTo>
                    <a:pt x="526" y="338"/>
                  </a:lnTo>
                  <a:lnTo>
                    <a:pt x="522" y="333"/>
                  </a:lnTo>
                  <a:lnTo>
                    <a:pt x="522" y="331"/>
                  </a:lnTo>
                  <a:lnTo>
                    <a:pt x="522" y="331"/>
                  </a:lnTo>
                  <a:lnTo>
                    <a:pt x="522" y="329"/>
                  </a:lnTo>
                  <a:lnTo>
                    <a:pt x="522" y="329"/>
                  </a:lnTo>
                  <a:lnTo>
                    <a:pt x="520" y="329"/>
                  </a:lnTo>
                  <a:lnTo>
                    <a:pt x="517" y="326"/>
                  </a:lnTo>
                  <a:lnTo>
                    <a:pt x="517" y="324"/>
                  </a:lnTo>
                  <a:lnTo>
                    <a:pt x="515" y="322"/>
                  </a:lnTo>
                  <a:lnTo>
                    <a:pt x="503" y="313"/>
                  </a:lnTo>
                  <a:lnTo>
                    <a:pt x="501" y="310"/>
                  </a:lnTo>
                  <a:lnTo>
                    <a:pt x="497" y="310"/>
                  </a:lnTo>
                  <a:lnTo>
                    <a:pt x="494" y="310"/>
                  </a:lnTo>
                  <a:lnTo>
                    <a:pt x="492" y="308"/>
                  </a:lnTo>
                  <a:lnTo>
                    <a:pt x="487" y="306"/>
                  </a:lnTo>
                  <a:lnTo>
                    <a:pt x="485" y="304"/>
                  </a:lnTo>
                  <a:lnTo>
                    <a:pt x="485" y="304"/>
                  </a:lnTo>
                  <a:lnTo>
                    <a:pt x="483" y="304"/>
                  </a:lnTo>
                  <a:lnTo>
                    <a:pt x="483" y="306"/>
                  </a:lnTo>
                  <a:lnTo>
                    <a:pt x="481" y="306"/>
                  </a:lnTo>
                  <a:lnTo>
                    <a:pt x="481" y="306"/>
                  </a:lnTo>
                  <a:lnTo>
                    <a:pt x="476" y="306"/>
                  </a:lnTo>
                  <a:lnTo>
                    <a:pt x="476" y="304"/>
                  </a:lnTo>
                  <a:lnTo>
                    <a:pt x="474" y="304"/>
                  </a:lnTo>
                  <a:lnTo>
                    <a:pt x="474" y="304"/>
                  </a:lnTo>
                  <a:lnTo>
                    <a:pt x="474" y="301"/>
                  </a:lnTo>
                  <a:lnTo>
                    <a:pt x="471" y="301"/>
                  </a:lnTo>
                  <a:lnTo>
                    <a:pt x="471" y="297"/>
                  </a:lnTo>
                  <a:lnTo>
                    <a:pt x="471" y="294"/>
                  </a:lnTo>
                  <a:lnTo>
                    <a:pt x="469" y="294"/>
                  </a:lnTo>
                  <a:lnTo>
                    <a:pt x="467" y="292"/>
                  </a:lnTo>
                  <a:lnTo>
                    <a:pt x="455" y="288"/>
                  </a:lnTo>
                  <a:lnTo>
                    <a:pt x="453" y="288"/>
                  </a:lnTo>
                  <a:lnTo>
                    <a:pt x="453" y="288"/>
                  </a:lnTo>
                  <a:lnTo>
                    <a:pt x="453" y="290"/>
                  </a:lnTo>
                  <a:lnTo>
                    <a:pt x="451" y="290"/>
                  </a:lnTo>
                  <a:lnTo>
                    <a:pt x="446" y="294"/>
                  </a:lnTo>
                  <a:lnTo>
                    <a:pt x="444" y="297"/>
                  </a:lnTo>
                  <a:lnTo>
                    <a:pt x="439" y="299"/>
                  </a:lnTo>
                  <a:lnTo>
                    <a:pt x="437" y="299"/>
                  </a:lnTo>
                  <a:lnTo>
                    <a:pt x="433" y="299"/>
                  </a:lnTo>
                  <a:lnTo>
                    <a:pt x="430" y="299"/>
                  </a:lnTo>
                  <a:lnTo>
                    <a:pt x="430" y="299"/>
                  </a:lnTo>
                  <a:lnTo>
                    <a:pt x="428" y="299"/>
                  </a:lnTo>
                  <a:lnTo>
                    <a:pt x="428" y="299"/>
                  </a:lnTo>
                  <a:lnTo>
                    <a:pt x="428" y="297"/>
                  </a:lnTo>
                  <a:lnTo>
                    <a:pt x="428" y="297"/>
                  </a:lnTo>
                  <a:lnTo>
                    <a:pt x="426" y="297"/>
                  </a:lnTo>
                  <a:lnTo>
                    <a:pt x="426" y="294"/>
                  </a:lnTo>
                  <a:lnTo>
                    <a:pt x="426" y="294"/>
                  </a:lnTo>
                  <a:lnTo>
                    <a:pt x="423" y="292"/>
                  </a:lnTo>
                  <a:lnTo>
                    <a:pt x="403" y="283"/>
                  </a:lnTo>
                  <a:lnTo>
                    <a:pt x="403" y="283"/>
                  </a:lnTo>
                  <a:lnTo>
                    <a:pt x="401" y="283"/>
                  </a:lnTo>
                  <a:lnTo>
                    <a:pt x="401" y="283"/>
                  </a:lnTo>
                  <a:lnTo>
                    <a:pt x="398" y="283"/>
                  </a:lnTo>
                  <a:lnTo>
                    <a:pt x="396" y="283"/>
                  </a:lnTo>
                  <a:lnTo>
                    <a:pt x="394" y="283"/>
                  </a:lnTo>
                  <a:lnTo>
                    <a:pt x="394" y="283"/>
                  </a:lnTo>
                  <a:lnTo>
                    <a:pt x="394" y="281"/>
                  </a:lnTo>
                  <a:lnTo>
                    <a:pt x="394" y="281"/>
                  </a:lnTo>
                  <a:lnTo>
                    <a:pt x="394" y="281"/>
                  </a:lnTo>
                  <a:lnTo>
                    <a:pt x="394" y="278"/>
                  </a:lnTo>
                  <a:lnTo>
                    <a:pt x="394" y="272"/>
                  </a:lnTo>
                  <a:lnTo>
                    <a:pt x="394" y="269"/>
                  </a:lnTo>
                  <a:lnTo>
                    <a:pt x="394" y="269"/>
                  </a:lnTo>
                  <a:lnTo>
                    <a:pt x="396" y="267"/>
                  </a:lnTo>
                  <a:lnTo>
                    <a:pt x="396" y="265"/>
                  </a:lnTo>
                  <a:lnTo>
                    <a:pt x="396" y="265"/>
                  </a:lnTo>
                  <a:lnTo>
                    <a:pt x="396" y="262"/>
                  </a:lnTo>
                  <a:lnTo>
                    <a:pt x="396" y="262"/>
                  </a:lnTo>
                  <a:lnTo>
                    <a:pt x="396" y="260"/>
                  </a:lnTo>
                  <a:lnTo>
                    <a:pt x="394" y="258"/>
                  </a:lnTo>
                  <a:lnTo>
                    <a:pt x="391" y="258"/>
                  </a:lnTo>
                  <a:lnTo>
                    <a:pt x="389" y="256"/>
                  </a:lnTo>
                  <a:lnTo>
                    <a:pt x="385" y="253"/>
                  </a:lnTo>
                  <a:lnTo>
                    <a:pt x="385" y="251"/>
                  </a:lnTo>
                  <a:lnTo>
                    <a:pt x="385" y="251"/>
                  </a:lnTo>
                  <a:lnTo>
                    <a:pt x="382" y="251"/>
                  </a:lnTo>
                  <a:lnTo>
                    <a:pt x="378" y="251"/>
                  </a:lnTo>
                  <a:lnTo>
                    <a:pt x="341" y="230"/>
                  </a:lnTo>
                  <a:lnTo>
                    <a:pt x="339" y="230"/>
                  </a:lnTo>
                  <a:lnTo>
                    <a:pt x="339" y="230"/>
                  </a:lnTo>
                  <a:lnTo>
                    <a:pt x="337" y="230"/>
                  </a:lnTo>
                  <a:lnTo>
                    <a:pt x="334" y="230"/>
                  </a:lnTo>
                  <a:lnTo>
                    <a:pt x="330" y="230"/>
                  </a:lnTo>
                  <a:lnTo>
                    <a:pt x="327" y="228"/>
                  </a:lnTo>
                  <a:lnTo>
                    <a:pt x="325" y="228"/>
                  </a:lnTo>
                  <a:lnTo>
                    <a:pt x="325" y="226"/>
                  </a:lnTo>
                  <a:lnTo>
                    <a:pt x="325" y="226"/>
                  </a:lnTo>
                  <a:lnTo>
                    <a:pt x="323" y="221"/>
                  </a:lnTo>
                  <a:lnTo>
                    <a:pt x="323" y="221"/>
                  </a:lnTo>
                  <a:lnTo>
                    <a:pt x="323" y="208"/>
                  </a:lnTo>
                  <a:lnTo>
                    <a:pt x="323" y="208"/>
                  </a:lnTo>
                  <a:lnTo>
                    <a:pt x="323" y="205"/>
                  </a:lnTo>
                  <a:lnTo>
                    <a:pt x="330" y="201"/>
                  </a:lnTo>
                  <a:lnTo>
                    <a:pt x="334" y="196"/>
                  </a:lnTo>
                  <a:lnTo>
                    <a:pt x="337" y="196"/>
                  </a:lnTo>
                  <a:lnTo>
                    <a:pt x="337" y="194"/>
                  </a:lnTo>
                  <a:lnTo>
                    <a:pt x="337" y="194"/>
                  </a:lnTo>
                  <a:lnTo>
                    <a:pt x="339" y="192"/>
                  </a:lnTo>
                  <a:lnTo>
                    <a:pt x="339" y="189"/>
                  </a:lnTo>
                  <a:lnTo>
                    <a:pt x="339" y="187"/>
                  </a:lnTo>
                  <a:lnTo>
                    <a:pt x="341" y="187"/>
                  </a:lnTo>
                  <a:lnTo>
                    <a:pt x="350" y="192"/>
                  </a:lnTo>
                  <a:lnTo>
                    <a:pt x="355" y="194"/>
                  </a:lnTo>
                  <a:lnTo>
                    <a:pt x="359" y="196"/>
                  </a:lnTo>
                  <a:lnTo>
                    <a:pt x="364" y="198"/>
                  </a:lnTo>
                  <a:lnTo>
                    <a:pt x="364" y="198"/>
                  </a:lnTo>
                  <a:lnTo>
                    <a:pt x="366" y="198"/>
                  </a:lnTo>
                  <a:lnTo>
                    <a:pt x="369" y="201"/>
                  </a:lnTo>
                  <a:lnTo>
                    <a:pt x="371" y="201"/>
                  </a:lnTo>
                  <a:lnTo>
                    <a:pt x="371" y="201"/>
                  </a:lnTo>
                  <a:lnTo>
                    <a:pt x="373" y="198"/>
                  </a:lnTo>
                  <a:lnTo>
                    <a:pt x="373" y="198"/>
                  </a:lnTo>
                  <a:lnTo>
                    <a:pt x="375" y="198"/>
                  </a:lnTo>
                  <a:lnTo>
                    <a:pt x="378" y="198"/>
                  </a:lnTo>
                  <a:lnTo>
                    <a:pt x="380" y="198"/>
                  </a:lnTo>
                  <a:lnTo>
                    <a:pt x="380" y="198"/>
                  </a:lnTo>
                  <a:lnTo>
                    <a:pt x="382" y="198"/>
                  </a:lnTo>
                  <a:lnTo>
                    <a:pt x="382" y="198"/>
                  </a:lnTo>
                  <a:lnTo>
                    <a:pt x="382" y="198"/>
                  </a:lnTo>
                  <a:lnTo>
                    <a:pt x="382" y="196"/>
                  </a:lnTo>
                  <a:lnTo>
                    <a:pt x="385" y="196"/>
                  </a:lnTo>
                  <a:lnTo>
                    <a:pt x="385" y="196"/>
                  </a:lnTo>
                  <a:lnTo>
                    <a:pt x="382" y="194"/>
                  </a:lnTo>
                  <a:lnTo>
                    <a:pt x="382" y="194"/>
                  </a:lnTo>
                  <a:lnTo>
                    <a:pt x="382" y="192"/>
                  </a:lnTo>
                  <a:lnTo>
                    <a:pt x="382" y="192"/>
                  </a:lnTo>
                  <a:lnTo>
                    <a:pt x="382" y="189"/>
                  </a:lnTo>
                  <a:lnTo>
                    <a:pt x="387" y="187"/>
                  </a:lnTo>
                  <a:lnTo>
                    <a:pt x="394" y="187"/>
                  </a:lnTo>
                  <a:lnTo>
                    <a:pt x="396" y="185"/>
                  </a:lnTo>
                  <a:lnTo>
                    <a:pt x="396" y="185"/>
                  </a:lnTo>
                  <a:lnTo>
                    <a:pt x="396" y="185"/>
                  </a:lnTo>
                  <a:lnTo>
                    <a:pt x="396" y="182"/>
                  </a:lnTo>
                  <a:lnTo>
                    <a:pt x="394" y="182"/>
                  </a:lnTo>
                  <a:lnTo>
                    <a:pt x="394" y="182"/>
                  </a:lnTo>
                  <a:lnTo>
                    <a:pt x="389" y="182"/>
                  </a:lnTo>
                  <a:lnTo>
                    <a:pt x="387" y="182"/>
                  </a:lnTo>
                  <a:lnTo>
                    <a:pt x="387" y="182"/>
                  </a:lnTo>
                  <a:lnTo>
                    <a:pt x="385" y="182"/>
                  </a:lnTo>
                  <a:lnTo>
                    <a:pt x="385" y="180"/>
                  </a:lnTo>
                  <a:lnTo>
                    <a:pt x="385" y="180"/>
                  </a:lnTo>
                  <a:lnTo>
                    <a:pt x="385" y="178"/>
                  </a:lnTo>
                  <a:lnTo>
                    <a:pt x="385" y="176"/>
                  </a:lnTo>
                  <a:lnTo>
                    <a:pt x="385" y="176"/>
                  </a:lnTo>
                  <a:lnTo>
                    <a:pt x="382" y="176"/>
                  </a:lnTo>
                  <a:lnTo>
                    <a:pt x="382" y="176"/>
                  </a:lnTo>
                  <a:lnTo>
                    <a:pt x="382" y="176"/>
                  </a:lnTo>
                  <a:lnTo>
                    <a:pt x="378" y="173"/>
                  </a:lnTo>
                  <a:lnTo>
                    <a:pt x="378" y="173"/>
                  </a:lnTo>
                  <a:lnTo>
                    <a:pt x="375" y="173"/>
                  </a:lnTo>
                  <a:lnTo>
                    <a:pt x="375" y="171"/>
                  </a:lnTo>
                  <a:lnTo>
                    <a:pt x="375" y="171"/>
                  </a:lnTo>
                  <a:lnTo>
                    <a:pt x="373" y="166"/>
                  </a:lnTo>
                  <a:lnTo>
                    <a:pt x="373" y="166"/>
                  </a:lnTo>
                  <a:lnTo>
                    <a:pt x="371" y="164"/>
                  </a:lnTo>
                  <a:lnTo>
                    <a:pt x="369" y="162"/>
                  </a:lnTo>
                  <a:lnTo>
                    <a:pt x="366" y="160"/>
                  </a:lnTo>
                  <a:lnTo>
                    <a:pt x="366" y="160"/>
                  </a:lnTo>
                  <a:lnTo>
                    <a:pt x="366" y="157"/>
                  </a:lnTo>
                  <a:lnTo>
                    <a:pt x="364" y="155"/>
                  </a:lnTo>
                  <a:lnTo>
                    <a:pt x="364" y="150"/>
                  </a:lnTo>
                  <a:lnTo>
                    <a:pt x="364" y="150"/>
                  </a:lnTo>
                  <a:lnTo>
                    <a:pt x="364" y="148"/>
                  </a:lnTo>
                  <a:lnTo>
                    <a:pt x="362" y="148"/>
                  </a:lnTo>
                  <a:lnTo>
                    <a:pt x="362" y="146"/>
                  </a:lnTo>
                  <a:lnTo>
                    <a:pt x="359" y="144"/>
                  </a:lnTo>
                  <a:lnTo>
                    <a:pt x="355" y="141"/>
                  </a:lnTo>
                  <a:lnTo>
                    <a:pt x="353" y="141"/>
                  </a:lnTo>
                  <a:lnTo>
                    <a:pt x="353" y="141"/>
                  </a:lnTo>
                  <a:lnTo>
                    <a:pt x="353" y="139"/>
                  </a:lnTo>
                  <a:lnTo>
                    <a:pt x="353" y="137"/>
                  </a:lnTo>
                  <a:lnTo>
                    <a:pt x="353" y="134"/>
                  </a:lnTo>
                  <a:lnTo>
                    <a:pt x="353" y="134"/>
                  </a:lnTo>
                  <a:lnTo>
                    <a:pt x="357" y="128"/>
                  </a:lnTo>
                  <a:lnTo>
                    <a:pt x="357" y="125"/>
                  </a:lnTo>
                  <a:lnTo>
                    <a:pt x="357" y="125"/>
                  </a:lnTo>
                  <a:lnTo>
                    <a:pt x="357" y="125"/>
                  </a:lnTo>
                  <a:lnTo>
                    <a:pt x="355" y="123"/>
                  </a:lnTo>
                  <a:lnTo>
                    <a:pt x="353" y="123"/>
                  </a:lnTo>
                  <a:lnTo>
                    <a:pt x="350" y="121"/>
                  </a:lnTo>
                  <a:lnTo>
                    <a:pt x="350" y="121"/>
                  </a:lnTo>
                  <a:lnTo>
                    <a:pt x="348" y="118"/>
                  </a:lnTo>
                  <a:lnTo>
                    <a:pt x="348" y="118"/>
                  </a:lnTo>
                  <a:lnTo>
                    <a:pt x="348" y="116"/>
                  </a:lnTo>
                  <a:lnTo>
                    <a:pt x="348" y="114"/>
                  </a:lnTo>
                  <a:lnTo>
                    <a:pt x="346" y="112"/>
                  </a:lnTo>
                  <a:lnTo>
                    <a:pt x="348" y="112"/>
                  </a:lnTo>
                  <a:lnTo>
                    <a:pt x="348" y="109"/>
                  </a:lnTo>
                  <a:lnTo>
                    <a:pt x="348" y="109"/>
                  </a:lnTo>
                  <a:lnTo>
                    <a:pt x="350" y="107"/>
                  </a:lnTo>
                  <a:lnTo>
                    <a:pt x="353" y="107"/>
                  </a:lnTo>
                  <a:lnTo>
                    <a:pt x="353" y="105"/>
                  </a:lnTo>
                  <a:lnTo>
                    <a:pt x="355" y="102"/>
                  </a:lnTo>
                  <a:lnTo>
                    <a:pt x="355" y="100"/>
                  </a:lnTo>
                  <a:lnTo>
                    <a:pt x="355" y="100"/>
                  </a:lnTo>
                  <a:lnTo>
                    <a:pt x="355" y="98"/>
                  </a:lnTo>
                  <a:lnTo>
                    <a:pt x="355" y="98"/>
                  </a:lnTo>
                  <a:lnTo>
                    <a:pt x="355" y="96"/>
                  </a:lnTo>
                  <a:lnTo>
                    <a:pt x="355" y="93"/>
                  </a:lnTo>
                  <a:lnTo>
                    <a:pt x="355" y="93"/>
                  </a:lnTo>
                  <a:lnTo>
                    <a:pt x="353" y="93"/>
                  </a:lnTo>
                  <a:lnTo>
                    <a:pt x="353" y="91"/>
                  </a:lnTo>
                  <a:lnTo>
                    <a:pt x="353" y="91"/>
                  </a:lnTo>
                  <a:lnTo>
                    <a:pt x="350" y="89"/>
                  </a:lnTo>
                  <a:lnTo>
                    <a:pt x="350" y="89"/>
                  </a:lnTo>
                  <a:lnTo>
                    <a:pt x="348" y="89"/>
                  </a:lnTo>
                  <a:lnTo>
                    <a:pt x="348" y="86"/>
                  </a:lnTo>
                  <a:lnTo>
                    <a:pt x="348" y="84"/>
                  </a:lnTo>
                  <a:lnTo>
                    <a:pt x="348" y="84"/>
                  </a:lnTo>
                  <a:lnTo>
                    <a:pt x="350" y="84"/>
                  </a:lnTo>
                  <a:lnTo>
                    <a:pt x="350" y="84"/>
                  </a:lnTo>
                  <a:lnTo>
                    <a:pt x="353" y="82"/>
                  </a:lnTo>
                  <a:lnTo>
                    <a:pt x="355" y="82"/>
                  </a:lnTo>
                  <a:lnTo>
                    <a:pt x="357" y="82"/>
                  </a:lnTo>
                  <a:lnTo>
                    <a:pt x="357" y="80"/>
                  </a:lnTo>
                  <a:lnTo>
                    <a:pt x="357" y="75"/>
                  </a:lnTo>
                  <a:lnTo>
                    <a:pt x="357" y="73"/>
                  </a:lnTo>
                  <a:lnTo>
                    <a:pt x="359" y="73"/>
                  </a:lnTo>
                  <a:lnTo>
                    <a:pt x="359" y="73"/>
                  </a:lnTo>
                  <a:lnTo>
                    <a:pt x="362" y="73"/>
                  </a:lnTo>
                  <a:lnTo>
                    <a:pt x="362" y="73"/>
                  </a:lnTo>
                  <a:lnTo>
                    <a:pt x="366" y="75"/>
                  </a:lnTo>
                  <a:lnTo>
                    <a:pt x="369" y="75"/>
                  </a:lnTo>
                  <a:lnTo>
                    <a:pt x="373" y="75"/>
                  </a:lnTo>
                  <a:lnTo>
                    <a:pt x="375" y="75"/>
                  </a:lnTo>
                  <a:lnTo>
                    <a:pt x="375" y="75"/>
                  </a:lnTo>
                  <a:lnTo>
                    <a:pt x="378" y="75"/>
                  </a:lnTo>
                  <a:lnTo>
                    <a:pt x="380" y="77"/>
                  </a:lnTo>
                  <a:lnTo>
                    <a:pt x="380" y="77"/>
                  </a:lnTo>
                  <a:lnTo>
                    <a:pt x="385" y="77"/>
                  </a:lnTo>
                  <a:lnTo>
                    <a:pt x="387" y="77"/>
                  </a:lnTo>
                  <a:lnTo>
                    <a:pt x="389" y="77"/>
                  </a:lnTo>
                  <a:lnTo>
                    <a:pt x="389" y="75"/>
                  </a:lnTo>
                  <a:lnTo>
                    <a:pt x="396" y="73"/>
                  </a:lnTo>
                  <a:lnTo>
                    <a:pt x="401" y="61"/>
                  </a:lnTo>
                  <a:lnTo>
                    <a:pt x="401" y="59"/>
                  </a:lnTo>
                  <a:lnTo>
                    <a:pt x="401" y="57"/>
                  </a:lnTo>
                  <a:lnTo>
                    <a:pt x="398" y="57"/>
                  </a:lnTo>
                  <a:lnTo>
                    <a:pt x="398" y="54"/>
                  </a:lnTo>
                  <a:lnTo>
                    <a:pt x="398" y="54"/>
                  </a:lnTo>
                  <a:lnTo>
                    <a:pt x="396" y="54"/>
                  </a:lnTo>
                  <a:lnTo>
                    <a:pt x="394" y="54"/>
                  </a:lnTo>
                  <a:lnTo>
                    <a:pt x="394" y="54"/>
                  </a:lnTo>
                  <a:lnTo>
                    <a:pt x="394" y="52"/>
                  </a:lnTo>
                  <a:lnTo>
                    <a:pt x="391" y="52"/>
                  </a:lnTo>
                  <a:lnTo>
                    <a:pt x="391" y="52"/>
                  </a:lnTo>
                  <a:lnTo>
                    <a:pt x="389" y="50"/>
                  </a:lnTo>
                  <a:lnTo>
                    <a:pt x="389" y="48"/>
                  </a:lnTo>
                  <a:lnTo>
                    <a:pt x="389" y="48"/>
                  </a:lnTo>
                  <a:lnTo>
                    <a:pt x="389" y="45"/>
                  </a:lnTo>
                  <a:lnTo>
                    <a:pt x="385" y="36"/>
                  </a:lnTo>
                  <a:lnTo>
                    <a:pt x="382" y="34"/>
                  </a:lnTo>
                  <a:lnTo>
                    <a:pt x="378" y="29"/>
                  </a:lnTo>
                  <a:lnTo>
                    <a:pt x="378" y="29"/>
                  </a:lnTo>
                  <a:lnTo>
                    <a:pt x="375" y="29"/>
                  </a:lnTo>
                  <a:lnTo>
                    <a:pt x="375" y="29"/>
                  </a:lnTo>
                  <a:lnTo>
                    <a:pt x="373" y="29"/>
                  </a:lnTo>
                  <a:lnTo>
                    <a:pt x="373" y="32"/>
                  </a:lnTo>
                  <a:lnTo>
                    <a:pt x="371" y="32"/>
                  </a:lnTo>
                  <a:lnTo>
                    <a:pt x="371" y="32"/>
                  </a:lnTo>
                  <a:lnTo>
                    <a:pt x="359" y="32"/>
                  </a:lnTo>
                  <a:lnTo>
                    <a:pt x="359" y="34"/>
                  </a:lnTo>
                  <a:lnTo>
                    <a:pt x="357" y="36"/>
                  </a:lnTo>
                  <a:lnTo>
                    <a:pt x="357" y="36"/>
                  </a:lnTo>
                  <a:lnTo>
                    <a:pt x="357" y="38"/>
                  </a:lnTo>
                  <a:lnTo>
                    <a:pt x="359" y="38"/>
                  </a:lnTo>
                  <a:lnTo>
                    <a:pt x="359" y="41"/>
                  </a:lnTo>
                  <a:lnTo>
                    <a:pt x="359" y="41"/>
                  </a:lnTo>
                  <a:lnTo>
                    <a:pt x="359" y="43"/>
                  </a:lnTo>
                  <a:lnTo>
                    <a:pt x="359" y="43"/>
                  </a:lnTo>
                  <a:lnTo>
                    <a:pt x="359" y="45"/>
                  </a:lnTo>
                  <a:lnTo>
                    <a:pt x="357" y="48"/>
                  </a:lnTo>
                  <a:lnTo>
                    <a:pt x="355" y="50"/>
                  </a:lnTo>
                  <a:lnTo>
                    <a:pt x="355" y="50"/>
                  </a:lnTo>
                  <a:lnTo>
                    <a:pt x="353" y="54"/>
                  </a:lnTo>
                  <a:lnTo>
                    <a:pt x="353" y="54"/>
                  </a:lnTo>
                  <a:lnTo>
                    <a:pt x="353" y="57"/>
                  </a:lnTo>
                  <a:lnTo>
                    <a:pt x="353" y="57"/>
                  </a:lnTo>
                  <a:lnTo>
                    <a:pt x="350" y="57"/>
                  </a:lnTo>
                  <a:lnTo>
                    <a:pt x="350" y="57"/>
                  </a:lnTo>
                  <a:lnTo>
                    <a:pt x="346" y="57"/>
                  </a:lnTo>
                  <a:lnTo>
                    <a:pt x="346" y="57"/>
                  </a:lnTo>
                  <a:lnTo>
                    <a:pt x="343" y="57"/>
                  </a:lnTo>
                  <a:lnTo>
                    <a:pt x="341" y="59"/>
                  </a:lnTo>
                  <a:lnTo>
                    <a:pt x="339" y="61"/>
                  </a:lnTo>
                  <a:lnTo>
                    <a:pt x="332" y="61"/>
                  </a:lnTo>
                  <a:lnTo>
                    <a:pt x="332" y="61"/>
                  </a:lnTo>
                  <a:lnTo>
                    <a:pt x="330" y="61"/>
                  </a:lnTo>
                  <a:lnTo>
                    <a:pt x="327" y="61"/>
                  </a:lnTo>
                  <a:lnTo>
                    <a:pt x="325" y="59"/>
                  </a:lnTo>
                  <a:lnTo>
                    <a:pt x="325" y="59"/>
                  </a:lnTo>
                  <a:lnTo>
                    <a:pt x="323" y="61"/>
                  </a:lnTo>
                  <a:lnTo>
                    <a:pt x="323" y="61"/>
                  </a:lnTo>
                  <a:lnTo>
                    <a:pt x="323" y="64"/>
                  </a:lnTo>
                  <a:lnTo>
                    <a:pt x="321" y="66"/>
                  </a:lnTo>
                  <a:lnTo>
                    <a:pt x="321" y="66"/>
                  </a:lnTo>
                  <a:lnTo>
                    <a:pt x="321" y="66"/>
                  </a:lnTo>
                  <a:lnTo>
                    <a:pt x="321" y="66"/>
                  </a:lnTo>
                  <a:lnTo>
                    <a:pt x="318" y="66"/>
                  </a:lnTo>
                  <a:lnTo>
                    <a:pt x="300" y="66"/>
                  </a:lnTo>
                  <a:lnTo>
                    <a:pt x="295" y="73"/>
                  </a:lnTo>
                  <a:lnTo>
                    <a:pt x="295" y="75"/>
                  </a:lnTo>
                  <a:lnTo>
                    <a:pt x="295" y="75"/>
                  </a:lnTo>
                  <a:lnTo>
                    <a:pt x="295" y="75"/>
                  </a:lnTo>
                  <a:lnTo>
                    <a:pt x="295" y="77"/>
                  </a:lnTo>
                  <a:lnTo>
                    <a:pt x="295" y="77"/>
                  </a:lnTo>
                  <a:lnTo>
                    <a:pt x="295" y="80"/>
                  </a:lnTo>
                  <a:lnTo>
                    <a:pt x="293" y="80"/>
                  </a:lnTo>
                  <a:lnTo>
                    <a:pt x="275" y="89"/>
                  </a:lnTo>
                  <a:lnTo>
                    <a:pt x="275" y="91"/>
                  </a:lnTo>
                  <a:lnTo>
                    <a:pt x="273" y="96"/>
                  </a:lnTo>
                  <a:lnTo>
                    <a:pt x="270" y="96"/>
                  </a:lnTo>
                  <a:lnTo>
                    <a:pt x="270" y="96"/>
                  </a:lnTo>
                  <a:lnTo>
                    <a:pt x="270" y="98"/>
                  </a:lnTo>
                  <a:lnTo>
                    <a:pt x="270" y="98"/>
                  </a:lnTo>
                  <a:lnTo>
                    <a:pt x="263" y="98"/>
                  </a:lnTo>
                  <a:lnTo>
                    <a:pt x="261" y="98"/>
                  </a:lnTo>
                  <a:lnTo>
                    <a:pt x="261" y="100"/>
                  </a:lnTo>
                  <a:lnTo>
                    <a:pt x="261" y="100"/>
                  </a:lnTo>
                  <a:lnTo>
                    <a:pt x="261" y="102"/>
                  </a:lnTo>
                  <a:lnTo>
                    <a:pt x="263" y="105"/>
                  </a:lnTo>
                  <a:lnTo>
                    <a:pt x="263" y="107"/>
                  </a:lnTo>
                  <a:lnTo>
                    <a:pt x="263" y="107"/>
                  </a:lnTo>
                  <a:lnTo>
                    <a:pt x="263" y="109"/>
                  </a:lnTo>
                  <a:lnTo>
                    <a:pt x="263" y="109"/>
                  </a:lnTo>
                  <a:lnTo>
                    <a:pt x="263" y="109"/>
                  </a:lnTo>
                  <a:lnTo>
                    <a:pt x="261" y="112"/>
                  </a:lnTo>
                  <a:lnTo>
                    <a:pt x="259" y="112"/>
                  </a:lnTo>
                  <a:lnTo>
                    <a:pt x="252" y="112"/>
                  </a:lnTo>
                  <a:lnTo>
                    <a:pt x="247" y="112"/>
                  </a:lnTo>
                  <a:lnTo>
                    <a:pt x="247" y="112"/>
                  </a:lnTo>
                  <a:lnTo>
                    <a:pt x="243" y="107"/>
                  </a:lnTo>
                  <a:lnTo>
                    <a:pt x="243" y="107"/>
                  </a:lnTo>
                  <a:lnTo>
                    <a:pt x="243" y="107"/>
                  </a:lnTo>
                  <a:lnTo>
                    <a:pt x="240" y="107"/>
                  </a:lnTo>
                  <a:lnTo>
                    <a:pt x="240" y="107"/>
                  </a:lnTo>
                  <a:lnTo>
                    <a:pt x="238" y="109"/>
                  </a:lnTo>
                  <a:lnTo>
                    <a:pt x="238" y="109"/>
                  </a:lnTo>
                  <a:lnTo>
                    <a:pt x="240" y="112"/>
                  </a:lnTo>
                  <a:lnTo>
                    <a:pt x="240" y="112"/>
                  </a:lnTo>
                  <a:lnTo>
                    <a:pt x="240" y="114"/>
                  </a:lnTo>
                  <a:lnTo>
                    <a:pt x="240" y="114"/>
                  </a:lnTo>
                  <a:lnTo>
                    <a:pt x="240" y="116"/>
                  </a:lnTo>
                  <a:lnTo>
                    <a:pt x="238" y="118"/>
                  </a:lnTo>
                  <a:lnTo>
                    <a:pt x="238" y="121"/>
                  </a:lnTo>
                  <a:lnTo>
                    <a:pt x="236" y="125"/>
                  </a:lnTo>
                  <a:lnTo>
                    <a:pt x="234" y="125"/>
                  </a:lnTo>
                  <a:lnTo>
                    <a:pt x="234" y="128"/>
                  </a:lnTo>
                  <a:lnTo>
                    <a:pt x="227" y="130"/>
                  </a:lnTo>
                  <a:lnTo>
                    <a:pt x="224" y="134"/>
                  </a:lnTo>
                  <a:lnTo>
                    <a:pt x="224" y="134"/>
                  </a:lnTo>
                  <a:lnTo>
                    <a:pt x="222" y="134"/>
                  </a:lnTo>
                  <a:lnTo>
                    <a:pt x="222" y="132"/>
                  </a:lnTo>
                  <a:lnTo>
                    <a:pt x="220" y="128"/>
                  </a:lnTo>
                  <a:lnTo>
                    <a:pt x="220" y="128"/>
                  </a:lnTo>
                  <a:lnTo>
                    <a:pt x="218" y="128"/>
                  </a:lnTo>
                  <a:lnTo>
                    <a:pt x="208" y="128"/>
                  </a:lnTo>
                  <a:lnTo>
                    <a:pt x="208" y="128"/>
                  </a:lnTo>
                  <a:lnTo>
                    <a:pt x="206" y="128"/>
                  </a:lnTo>
                  <a:lnTo>
                    <a:pt x="204" y="128"/>
                  </a:lnTo>
                  <a:lnTo>
                    <a:pt x="202" y="128"/>
                  </a:lnTo>
                  <a:lnTo>
                    <a:pt x="204" y="123"/>
                  </a:lnTo>
                  <a:lnTo>
                    <a:pt x="206" y="121"/>
                  </a:lnTo>
                  <a:lnTo>
                    <a:pt x="206" y="121"/>
                  </a:lnTo>
                  <a:lnTo>
                    <a:pt x="206" y="118"/>
                  </a:lnTo>
                  <a:lnTo>
                    <a:pt x="206" y="118"/>
                  </a:lnTo>
                  <a:lnTo>
                    <a:pt x="204" y="118"/>
                  </a:lnTo>
                  <a:lnTo>
                    <a:pt x="202" y="116"/>
                  </a:lnTo>
                  <a:lnTo>
                    <a:pt x="202" y="116"/>
                  </a:lnTo>
                  <a:lnTo>
                    <a:pt x="199" y="116"/>
                  </a:lnTo>
                  <a:lnTo>
                    <a:pt x="199" y="116"/>
                  </a:lnTo>
                  <a:lnTo>
                    <a:pt x="199" y="116"/>
                  </a:lnTo>
                  <a:lnTo>
                    <a:pt x="199" y="114"/>
                  </a:lnTo>
                  <a:lnTo>
                    <a:pt x="199" y="114"/>
                  </a:lnTo>
                  <a:lnTo>
                    <a:pt x="195" y="107"/>
                  </a:lnTo>
                  <a:lnTo>
                    <a:pt x="183" y="100"/>
                  </a:lnTo>
                  <a:lnTo>
                    <a:pt x="179" y="98"/>
                  </a:lnTo>
                  <a:lnTo>
                    <a:pt x="176" y="100"/>
                  </a:lnTo>
                  <a:lnTo>
                    <a:pt x="174" y="98"/>
                  </a:lnTo>
                  <a:lnTo>
                    <a:pt x="172" y="96"/>
                  </a:lnTo>
                  <a:lnTo>
                    <a:pt x="172" y="93"/>
                  </a:lnTo>
                  <a:lnTo>
                    <a:pt x="172" y="91"/>
                  </a:lnTo>
                  <a:lnTo>
                    <a:pt x="170" y="86"/>
                  </a:lnTo>
                  <a:lnTo>
                    <a:pt x="170" y="84"/>
                  </a:lnTo>
                  <a:lnTo>
                    <a:pt x="170" y="80"/>
                  </a:lnTo>
                  <a:lnTo>
                    <a:pt x="170" y="80"/>
                  </a:lnTo>
                  <a:lnTo>
                    <a:pt x="170" y="80"/>
                  </a:lnTo>
                  <a:lnTo>
                    <a:pt x="167" y="80"/>
                  </a:lnTo>
                  <a:lnTo>
                    <a:pt x="167" y="80"/>
                  </a:lnTo>
                  <a:lnTo>
                    <a:pt x="165" y="73"/>
                  </a:lnTo>
                  <a:lnTo>
                    <a:pt x="165" y="70"/>
                  </a:lnTo>
                  <a:lnTo>
                    <a:pt x="165" y="64"/>
                  </a:lnTo>
                  <a:lnTo>
                    <a:pt x="163" y="59"/>
                  </a:lnTo>
                  <a:lnTo>
                    <a:pt x="163" y="57"/>
                  </a:lnTo>
                  <a:lnTo>
                    <a:pt x="158" y="54"/>
                  </a:lnTo>
                  <a:lnTo>
                    <a:pt x="158" y="54"/>
                  </a:lnTo>
                  <a:lnTo>
                    <a:pt x="156" y="54"/>
                  </a:lnTo>
                  <a:lnTo>
                    <a:pt x="147" y="48"/>
                  </a:lnTo>
                  <a:lnTo>
                    <a:pt x="144" y="48"/>
                  </a:lnTo>
                  <a:lnTo>
                    <a:pt x="144" y="48"/>
                  </a:lnTo>
                  <a:lnTo>
                    <a:pt x="144" y="50"/>
                  </a:lnTo>
                  <a:lnTo>
                    <a:pt x="142" y="52"/>
                  </a:lnTo>
                  <a:lnTo>
                    <a:pt x="142" y="52"/>
                  </a:lnTo>
                  <a:lnTo>
                    <a:pt x="140" y="52"/>
                  </a:lnTo>
                  <a:lnTo>
                    <a:pt x="140" y="52"/>
                  </a:lnTo>
                  <a:lnTo>
                    <a:pt x="140" y="52"/>
                  </a:lnTo>
                  <a:lnTo>
                    <a:pt x="138" y="52"/>
                  </a:lnTo>
                  <a:lnTo>
                    <a:pt x="133" y="52"/>
                  </a:lnTo>
                  <a:lnTo>
                    <a:pt x="133" y="52"/>
                  </a:lnTo>
                  <a:lnTo>
                    <a:pt x="126" y="54"/>
                  </a:lnTo>
                  <a:lnTo>
                    <a:pt x="119" y="57"/>
                  </a:lnTo>
                  <a:lnTo>
                    <a:pt x="119" y="57"/>
                  </a:lnTo>
                  <a:lnTo>
                    <a:pt x="119" y="57"/>
                  </a:lnTo>
                  <a:lnTo>
                    <a:pt x="117" y="54"/>
                  </a:lnTo>
                  <a:lnTo>
                    <a:pt x="112" y="50"/>
                  </a:lnTo>
                  <a:lnTo>
                    <a:pt x="110" y="48"/>
                  </a:lnTo>
                  <a:lnTo>
                    <a:pt x="106" y="45"/>
                  </a:lnTo>
                  <a:lnTo>
                    <a:pt x="103" y="45"/>
                  </a:lnTo>
                  <a:lnTo>
                    <a:pt x="103" y="43"/>
                  </a:lnTo>
                  <a:lnTo>
                    <a:pt x="99" y="38"/>
                  </a:lnTo>
                  <a:lnTo>
                    <a:pt x="99" y="38"/>
                  </a:lnTo>
                  <a:lnTo>
                    <a:pt x="99" y="36"/>
                  </a:lnTo>
                  <a:lnTo>
                    <a:pt x="99" y="34"/>
                  </a:lnTo>
                  <a:lnTo>
                    <a:pt x="99" y="34"/>
                  </a:lnTo>
                  <a:lnTo>
                    <a:pt x="101" y="34"/>
                  </a:lnTo>
                  <a:lnTo>
                    <a:pt x="101" y="32"/>
                  </a:lnTo>
                  <a:lnTo>
                    <a:pt x="106" y="32"/>
                  </a:lnTo>
                  <a:lnTo>
                    <a:pt x="106" y="29"/>
                  </a:lnTo>
                  <a:lnTo>
                    <a:pt x="106" y="29"/>
                  </a:lnTo>
                  <a:lnTo>
                    <a:pt x="108" y="27"/>
                  </a:lnTo>
                  <a:lnTo>
                    <a:pt x="108" y="27"/>
                  </a:lnTo>
                  <a:lnTo>
                    <a:pt x="108" y="27"/>
                  </a:lnTo>
                  <a:lnTo>
                    <a:pt x="108" y="25"/>
                  </a:lnTo>
                  <a:lnTo>
                    <a:pt x="108" y="25"/>
                  </a:lnTo>
                  <a:lnTo>
                    <a:pt x="108" y="22"/>
                  </a:lnTo>
                  <a:lnTo>
                    <a:pt x="106" y="20"/>
                  </a:lnTo>
                  <a:lnTo>
                    <a:pt x="103" y="20"/>
                  </a:lnTo>
                  <a:lnTo>
                    <a:pt x="99" y="16"/>
                  </a:lnTo>
                  <a:lnTo>
                    <a:pt x="90" y="0"/>
                  </a:lnTo>
                  <a:lnTo>
                    <a:pt x="80" y="2"/>
                  </a:lnTo>
                  <a:lnTo>
                    <a:pt x="78" y="4"/>
                  </a:lnTo>
                  <a:lnTo>
                    <a:pt x="74" y="9"/>
                  </a:lnTo>
                  <a:lnTo>
                    <a:pt x="71" y="9"/>
                  </a:lnTo>
                  <a:lnTo>
                    <a:pt x="71" y="9"/>
                  </a:lnTo>
                  <a:lnTo>
                    <a:pt x="69" y="9"/>
                  </a:lnTo>
                  <a:lnTo>
                    <a:pt x="69" y="9"/>
                  </a:lnTo>
                  <a:lnTo>
                    <a:pt x="67" y="6"/>
                  </a:lnTo>
                  <a:lnTo>
                    <a:pt x="67" y="6"/>
                  </a:lnTo>
                  <a:lnTo>
                    <a:pt x="64" y="9"/>
                  </a:lnTo>
                  <a:lnTo>
                    <a:pt x="62" y="11"/>
                  </a:lnTo>
                  <a:lnTo>
                    <a:pt x="62" y="11"/>
                  </a:lnTo>
                  <a:lnTo>
                    <a:pt x="62" y="13"/>
                  </a:lnTo>
                  <a:lnTo>
                    <a:pt x="67" y="18"/>
                  </a:lnTo>
                  <a:lnTo>
                    <a:pt x="67" y="20"/>
                  </a:lnTo>
                  <a:lnTo>
                    <a:pt x="69" y="20"/>
                  </a:lnTo>
                  <a:lnTo>
                    <a:pt x="69" y="25"/>
                  </a:lnTo>
                  <a:lnTo>
                    <a:pt x="69" y="25"/>
                  </a:lnTo>
                  <a:lnTo>
                    <a:pt x="71" y="27"/>
                  </a:lnTo>
                  <a:lnTo>
                    <a:pt x="74" y="27"/>
                  </a:lnTo>
                  <a:lnTo>
                    <a:pt x="74" y="29"/>
                  </a:lnTo>
                  <a:lnTo>
                    <a:pt x="74" y="29"/>
                  </a:lnTo>
                  <a:lnTo>
                    <a:pt x="74" y="32"/>
                  </a:lnTo>
                  <a:lnTo>
                    <a:pt x="74" y="34"/>
                  </a:lnTo>
                  <a:lnTo>
                    <a:pt x="71" y="34"/>
                  </a:lnTo>
                  <a:lnTo>
                    <a:pt x="71" y="36"/>
                  </a:lnTo>
                  <a:lnTo>
                    <a:pt x="71" y="36"/>
                  </a:lnTo>
                  <a:lnTo>
                    <a:pt x="69" y="38"/>
                  </a:lnTo>
                  <a:lnTo>
                    <a:pt x="69" y="41"/>
                  </a:lnTo>
                  <a:lnTo>
                    <a:pt x="69" y="50"/>
                  </a:lnTo>
                  <a:lnTo>
                    <a:pt x="69" y="52"/>
                  </a:lnTo>
                  <a:lnTo>
                    <a:pt x="69" y="54"/>
                  </a:lnTo>
                  <a:lnTo>
                    <a:pt x="69" y="54"/>
                  </a:lnTo>
                  <a:lnTo>
                    <a:pt x="67" y="54"/>
                  </a:lnTo>
                  <a:lnTo>
                    <a:pt x="64" y="57"/>
                  </a:lnTo>
                  <a:lnTo>
                    <a:pt x="64" y="57"/>
                  </a:lnTo>
                  <a:lnTo>
                    <a:pt x="62" y="57"/>
                  </a:lnTo>
                  <a:lnTo>
                    <a:pt x="62" y="57"/>
                  </a:lnTo>
                  <a:lnTo>
                    <a:pt x="62" y="57"/>
                  </a:lnTo>
                  <a:lnTo>
                    <a:pt x="62" y="59"/>
                  </a:lnTo>
                  <a:lnTo>
                    <a:pt x="60" y="61"/>
                  </a:lnTo>
                  <a:lnTo>
                    <a:pt x="60" y="64"/>
                  </a:lnTo>
                  <a:lnTo>
                    <a:pt x="60" y="64"/>
                  </a:lnTo>
                  <a:lnTo>
                    <a:pt x="58" y="66"/>
                  </a:lnTo>
                  <a:lnTo>
                    <a:pt x="55" y="66"/>
                  </a:lnTo>
                  <a:lnTo>
                    <a:pt x="53" y="68"/>
                  </a:lnTo>
                  <a:lnTo>
                    <a:pt x="51" y="68"/>
                  </a:lnTo>
                  <a:lnTo>
                    <a:pt x="51" y="70"/>
                  </a:lnTo>
                  <a:lnTo>
                    <a:pt x="48" y="73"/>
                  </a:lnTo>
                  <a:lnTo>
                    <a:pt x="46" y="75"/>
                  </a:lnTo>
                  <a:lnTo>
                    <a:pt x="46" y="75"/>
                  </a:lnTo>
                  <a:lnTo>
                    <a:pt x="46" y="75"/>
                  </a:lnTo>
                  <a:lnTo>
                    <a:pt x="35" y="80"/>
                  </a:lnTo>
                  <a:lnTo>
                    <a:pt x="35" y="80"/>
                  </a:lnTo>
                  <a:lnTo>
                    <a:pt x="32" y="80"/>
                  </a:lnTo>
                  <a:lnTo>
                    <a:pt x="32" y="77"/>
                  </a:lnTo>
                  <a:lnTo>
                    <a:pt x="30" y="77"/>
                  </a:lnTo>
                  <a:lnTo>
                    <a:pt x="30" y="77"/>
                  </a:lnTo>
                  <a:lnTo>
                    <a:pt x="28" y="80"/>
                  </a:lnTo>
                  <a:lnTo>
                    <a:pt x="28" y="80"/>
                  </a:lnTo>
                  <a:lnTo>
                    <a:pt x="28" y="80"/>
                  </a:lnTo>
                  <a:lnTo>
                    <a:pt x="28" y="82"/>
                  </a:lnTo>
                  <a:lnTo>
                    <a:pt x="28" y="82"/>
                  </a:lnTo>
                  <a:lnTo>
                    <a:pt x="28" y="84"/>
                  </a:lnTo>
                  <a:lnTo>
                    <a:pt x="28" y="84"/>
                  </a:lnTo>
                  <a:lnTo>
                    <a:pt x="28" y="86"/>
                  </a:lnTo>
                  <a:lnTo>
                    <a:pt x="26" y="91"/>
                  </a:lnTo>
                  <a:lnTo>
                    <a:pt x="23" y="91"/>
                  </a:lnTo>
                  <a:lnTo>
                    <a:pt x="23" y="93"/>
                  </a:lnTo>
                  <a:lnTo>
                    <a:pt x="23" y="93"/>
                  </a:lnTo>
                  <a:lnTo>
                    <a:pt x="26" y="93"/>
                  </a:lnTo>
                  <a:lnTo>
                    <a:pt x="30" y="98"/>
                  </a:lnTo>
                  <a:lnTo>
                    <a:pt x="32" y="100"/>
                  </a:lnTo>
                  <a:lnTo>
                    <a:pt x="32" y="100"/>
                  </a:lnTo>
                  <a:lnTo>
                    <a:pt x="32" y="102"/>
                  </a:lnTo>
                  <a:lnTo>
                    <a:pt x="32" y="105"/>
                  </a:lnTo>
                  <a:lnTo>
                    <a:pt x="32" y="109"/>
                  </a:lnTo>
                  <a:lnTo>
                    <a:pt x="32" y="109"/>
                  </a:lnTo>
                  <a:lnTo>
                    <a:pt x="30" y="112"/>
                  </a:lnTo>
                  <a:lnTo>
                    <a:pt x="30" y="112"/>
                  </a:lnTo>
                  <a:lnTo>
                    <a:pt x="30" y="112"/>
                  </a:lnTo>
                  <a:lnTo>
                    <a:pt x="28" y="114"/>
                  </a:lnTo>
                  <a:lnTo>
                    <a:pt x="9" y="116"/>
                  </a:lnTo>
                  <a:lnTo>
                    <a:pt x="9" y="116"/>
                  </a:lnTo>
                  <a:lnTo>
                    <a:pt x="7" y="116"/>
                  </a:lnTo>
                  <a:lnTo>
                    <a:pt x="5" y="118"/>
                  </a:lnTo>
                  <a:lnTo>
                    <a:pt x="5" y="118"/>
                  </a:lnTo>
                  <a:lnTo>
                    <a:pt x="5" y="121"/>
                  </a:lnTo>
                  <a:lnTo>
                    <a:pt x="0" y="132"/>
                  </a:lnTo>
                  <a:lnTo>
                    <a:pt x="0" y="132"/>
                  </a:lnTo>
                  <a:lnTo>
                    <a:pt x="7" y="137"/>
                  </a:lnTo>
                  <a:lnTo>
                    <a:pt x="19" y="139"/>
                  </a:lnTo>
                  <a:lnTo>
                    <a:pt x="44" y="157"/>
                  </a:lnTo>
                  <a:lnTo>
                    <a:pt x="48" y="166"/>
                  </a:lnTo>
                  <a:lnTo>
                    <a:pt x="60" y="189"/>
                  </a:lnTo>
                  <a:lnTo>
                    <a:pt x="60" y="194"/>
                  </a:lnTo>
                  <a:lnTo>
                    <a:pt x="60" y="198"/>
                  </a:lnTo>
                  <a:lnTo>
                    <a:pt x="62" y="201"/>
                  </a:lnTo>
                  <a:lnTo>
                    <a:pt x="67" y="208"/>
                  </a:lnTo>
                  <a:lnTo>
                    <a:pt x="69" y="210"/>
                  </a:lnTo>
                  <a:lnTo>
                    <a:pt x="71" y="212"/>
                  </a:lnTo>
                  <a:lnTo>
                    <a:pt x="74" y="217"/>
                  </a:lnTo>
                  <a:lnTo>
                    <a:pt x="76" y="224"/>
                  </a:lnTo>
                  <a:lnTo>
                    <a:pt x="78" y="226"/>
                  </a:lnTo>
                  <a:lnTo>
                    <a:pt x="80" y="226"/>
                  </a:lnTo>
                  <a:lnTo>
                    <a:pt x="96" y="226"/>
                  </a:lnTo>
                  <a:lnTo>
                    <a:pt x="101" y="228"/>
                  </a:lnTo>
                  <a:lnTo>
                    <a:pt x="103" y="230"/>
                  </a:lnTo>
                  <a:lnTo>
                    <a:pt x="108" y="233"/>
                  </a:lnTo>
                  <a:lnTo>
                    <a:pt x="110" y="235"/>
                  </a:lnTo>
                  <a:lnTo>
                    <a:pt x="112" y="237"/>
                  </a:lnTo>
                  <a:lnTo>
                    <a:pt x="117" y="237"/>
                  </a:lnTo>
                  <a:lnTo>
                    <a:pt x="119" y="240"/>
                  </a:lnTo>
                  <a:lnTo>
                    <a:pt x="119" y="244"/>
                  </a:lnTo>
                  <a:lnTo>
                    <a:pt x="122" y="246"/>
                  </a:lnTo>
                  <a:lnTo>
                    <a:pt x="124" y="246"/>
                  </a:lnTo>
                  <a:lnTo>
                    <a:pt x="144" y="262"/>
                  </a:lnTo>
                  <a:lnTo>
                    <a:pt x="149" y="269"/>
                  </a:lnTo>
                  <a:lnTo>
                    <a:pt x="154" y="278"/>
                  </a:lnTo>
                  <a:lnTo>
                    <a:pt x="156" y="283"/>
                  </a:lnTo>
                  <a:lnTo>
                    <a:pt x="158" y="290"/>
                  </a:lnTo>
                  <a:lnTo>
                    <a:pt x="158" y="294"/>
                  </a:lnTo>
                  <a:lnTo>
                    <a:pt x="158" y="299"/>
                  </a:lnTo>
                  <a:lnTo>
                    <a:pt x="160" y="306"/>
                  </a:lnTo>
                  <a:lnTo>
                    <a:pt x="163" y="308"/>
                  </a:lnTo>
                  <a:lnTo>
                    <a:pt x="165" y="310"/>
                  </a:lnTo>
                  <a:lnTo>
                    <a:pt x="170" y="310"/>
                  </a:lnTo>
                  <a:lnTo>
                    <a:pt x="172" y="310"/>
                  </a:lnTo>
                  <a:lnTo>
                    <a:pt x="176" y="315"/>
                  </a:lnTo>
                  <a:lnTo>
                    <a:pt x="181" y="315"/>
                  </a:lnTo>
                  <a:lnTo>
                    <a:pt x="183" y="317"/>
                  </a:lnTo>
                  <a:lnTo>
                    <a:pt x="206" y="338"/>
                  </a:lnTo>
                  <a:lnTo>
                    <a:pt x="227" y="361"/>
                  </a:lnTo>
                  <a:lnTo>
                    <a:pt x="240" y="386"/>
                  </a:lnTo>
                  <a:lnTo>
                    <a:pt x="245" y="388"/>
                  </a:lnTo>
                  <a:lnTo>
                    <a:pt x="247" y="386"/>
                  </a:lnTo>
                  <a:lnTo>
                    <a:pt x="250" y="384"/>
                  </a:lnTo>
                  <a:lnTo>
                    <a:pt x="254" y="386"/>
                  </a:lnTo>
                  <a:lnTo>
                    <a:pt x="268" y="395"/>
                  </a:lnTo>
                  <a:lnTo>
                    <a:pt x="270" y="395"/>
                  </a:lnTo>
                  <a:lnTo>
                    <a:pt x="289" y="397"/>
                  </a:lnTo>
                  <a:lnTo>
                    <a:pt x="291" y="397"/>
                  </a:lnTo>
                  <a:lnTo>
                    <a:pt x="298" y="402"/>
                  </a:lnTo>
                  <a:lnTo>
                    <a:pt x="305" y="406"/>
                  </a:lnTo>
                  <a:lnTo>
                    <a:pt x="316" y="420"/>
                  </a:lnTo>
                  <a:lnTo>
                    <a:pt x="318" y="425"/>
                  </a:lnTo>
                  <a:lnTo>
                    <a:pt x="323" y="432"/>
                  </a:lnTo>
                  <a:lnTo>
                    <a:pt x="325" y="436"/>
                  </a:lnTo>
                  <a:lnTo>
                    <a:pt x="327" y="441"/>
                  </a:lnTo>
                  <a:lnTo>
                    <a:pt x="327" y="445"/>
                  </a:lnTo>
                  <a:lnTo>
                    <a:pt x="330" y="448"/>
                  </a:lnTo>
                  <a:lnTo>
                    <a:pt x="334" y="450"/>
                  </a:lnTo>
                  <a:lnTo>
                    <a:pt x="339" y="450"/>
                  </a:lnTo>
                  <a:lnTo>
                    <a:pt x="343" y="443"/>
                  </a:lnTo>
                  <a:lnTo>
                    <a:pt x="350" y="441"/>
                  </a:lnTo>
                  <a:lnTo>
                    <a:pt x="359" y="434"/>
                  </a:lnTo>
                  <a:lnTo>
                    <a:pt x="362" y="434"/>
                  </a:lnTo>
                  <a:lnTo>
                    <a:pt x="380" y="429"/>
                  </a:lnTo>
                  <a:lnTo>
                    <a:pt x="387" y="429"/>
                  </a:lnTo>
                  <a:lnTo>
                    <a:pt x="419" y="445"/>
                  </a:lnTo>
                  <a:lnTo>
                    <a:pt x="423" y="450"/>
                  </a:lnTo>
                  <a:lnTo>
                    <a:pt x="426" y="450"/>
                  </a:lnTo>
                  <a:lnTo>
                    <a:pt x="426" y="448"/>
                  </a:lnTo>
                  <a:lnTo>
                    <a:pt x="428" y="450"/>
                  </a:lnTo>
                  <a:lnTo>
                    <a:pt x="428" y="452"/>
                  </a:lnTo>
                  <a:lnTo>
                    <a:pt x="430" y="454"/>
                  </a:lnTo>
                  <a:lnTo>
                    <a:pt x="433" y="454"/>
                  </a:lnTo>
                  <a:lnTo>
                    <a:pt x="439" y="454"/>
                  </a:lnTo>
                  <a:lnTo>
                    <a:pt x="437" y="445"/>
                  </a:lnTo>
                  <a:lnTo>
                    <a:pt x="444" y="441"/>
                  </a:lnTo>
                  <a:lnTo>
                    <a:pt x="455" y="441"/>
                  </a:lnTo>
                  <a:lnTo>
                    <a:pt x="458" y="443"/>
                  </a:lnTo>
                  <a:lnTo>
                    <a:pt x="460" y="443"/>
                  </a:lnTo>
                  <a:lnTo>
                    <a:pt x="467" y="441"/>
                  </a:lnTo>
                  <a:lnTo>
                    <a:pt x="469" y="441"/>
                  </a:lnTo>
                  <a:lnTo>
                    <a:pt x="474" y="445"/>
                  </a:lnTo>
                  <a:lnTo>
                    <a:pt x="478" y="443"/>
                  </a:lnTo>
                  <a:lnTo>
                    <a:pt x="478" y="443"/>
                  </a:lnTo>
                  <a:lnTo>
                    <a:pt x="487" y="441"/>
                  </a:lnTo>
                  <a:lnTo>
                    <a:pt x="487" y="441"/>
                  </a:lnTo>
                  <a:lnTo>
                    <a:pt x="487" y="438"/>
                  </a:lnTo>
                  <a:lnTo>
                    <a:pt x="487" y="438"/>
                  </a:lnTo>
                  <a:lnTo>
                    <a:pt x="487" y="436"/>
                  </a:lnTo>
                  <a:lnTo>
                    <a:pt x="490" y="436"/>
                  </a:lnTo>
                  <a:lnTo>
                    <a:pt x="490" y="434"/>
                  </a:lnTo>
                  <a:lnTo>
                    <a:pt x="492" y="434"/>
                  </a:lnTo>
                  <a:lnTo>
                    <a:pt x="494" y="432"/>
                  </a:lnTo>
                  <a:lnTo>
                    <a:pt x="494" y="432"/>
                  </a:lnTo>
                  <a:lnTo>
                    <a:pt x="497" y="432"/>
                  </a:lnTo>
                  <a:lnTo>
                    <a:pt x="499" y="429"/>
                  </a:lnTo>
                  <a:lnTo>
                    <a:pt x="499" y="429"/>
                  </a:lnTo>
                  <a:lnTo>
                    <a:pt x="499" y="427"/>
                  </a:lnTo>
                  <a:lnTo>
                    <a:pt x="499" y="427"/>
                  </a:lnTo>
                  <a:lnTo>
                    <a:pt x="499" y="427"/>
                  </a:lnTo>
                  <a:lnTo>
                    <a:pt x="499" y="422"/>
                  </a:lnTo>
                  <a:lnTo>
                    <a:pt x="501" y="418"/>
                  </a:lnTo>
                  <a:lnTo>
                    <a:pt x="499" y="413"/>
                  </a:lnTo>
                  <a:lnTo>
                    <a:pt x="501" y="406"/>
                  </a:lnTo>
                  <a:lnTo>
                    <a:pt x="501" y="404"/>
                  </a:lnTo>
                  <a:lnTo>
                    <a:pt x="501" y="404"/>
                  </a:lnTo>
                  <a:lnTo>
                    <a:pt x="501" y="402"/>
                  </a:lnTo>
                  <a:lnTo>
                    <a:pt x="499" y="395"/>
                  </a:lnTo>
                  <a:lnTo>
                    <a:pt x="499" y="395"/>
                  </a:lnTo>
                  <a:lnTo>
                    <a:pt x="499" y="395"/>
                  </a:lnTo>
                  <a:lnTo>
                    <a:pt x="499" y="393"/>
                  </a:lnTo>
                  <a:lnTo>
                    <a:pt x="503" y="393"/>
                  </a:lnTo>
                  <a:lnTo>
                    <a:pt x="506" y="390"/>
                  </a:lnTo>
                  <a:lnTo>
                    <a:pt x="508" y="390"/>
                  </a:lnTo>
                  <a:lnTo>
                    <a:pt x="508" y="390"/>
                  </a:lnTo>
                  <a:lnTo>
                    <a:pt x="515" y="384"/>
                  </a:lnTo>
                  <a:lnTo>
                    <a:pt x="515" y="384"/>
                  </a:lnTo>
                  <a:lnTo>
                    <a:pt x="517" y="381"/>
                  </a:lnTo>
                  <a:lnTo>
                    <a:pt x="520" y="381"/>
                  </a:lnTo>
                  <a:lnTo>
                    <a:pt x="524" y="377"/>
                  </a:lnTo>
                  <a:lnTo>
                    <a:pt x="524" y="377"/>
                  </a:lnTo>
                  <a:lnTo>
                    <a:pt x="524" y="374"/>
                  </a:lnTo>
                  <a:lnTo>
                    <a:pt x="522" y="374"/>
                  </a:lnTo>
                  <a:lnTo>
                    <a:pt x="522" y="374"/>
                  </a:lnTo>
                  <a:lnTo>
                    <a:pt x="522" y="372"/>
                  </a:lnTo>
                  <a:lnTo>
                    <a:pt x="529" y="368"/>
                  </a:lnTo>
                  <a:lnTo>
                    <a:pt x="529" y="368"/>
                  </a:lnTo>
                  <a:lnTo>
                    <a:pt x="529" y="365"/>
                  </a:lnTo>
                  <a:lnTo>
                    <a:pt x="529" y="365"/>
                  </a:lnTo>
                  <a:close/>
                  <a:moveTo>
                    <a:pt x="206" y="262"/>
                  </a:moveTo>
                  <a:lnTo>
                    <a:pt x="206" y="262"/>
                  </a:lnTo>
                  <a:lnTo>
                    <a:pt x="206" y="262"/>
                  </a:lnTo>
                  <a:lnTo>
                    <a:pt x="206" y="262"/>
                  </a:lnTo>
                  <a:lnTo>
                    <a:pt x="206" y="262"/>
                  </a:lnTo>
                  <a:lnTo>
                    <a:pt x="206" y="262"/>
                  </a:lnTo>
                  <a:lnTo>
                    <a:pt x="206" y="262"/>
                  </a:lnTo>
                  <a:close/>
                  <a:moveTo>
                    <a:pt x="330" y="521"/>
                  </a:moveTo>
                  <a:lnTo>
                    <a:pt x="332" y="521"/>
                  </a:lnTo>
                  <a:lnTo>
                    <a:pt x="332" y="521"/>
                  </a:lnTo>
                  <a:lnTo>
                    <a:pt x="332" y="516"/>
                  </a:lnTo>
                  <a:lnTo>
                    <a:pt x="332" y="518"/>
                  </a:lnTo>
                  <a:lnTo>
                    <a:pt x="330" y="521"/>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7" name="Freeform 16"/>
            <p:cNvSpPr/>
            <p:nvPr>
              <p:custDataLst>
                <p:tags r:id="rId19"/>
              </p:custDataLst>
            </p:nvPr>
          </p:nvSpPr>
          <p:spPr bwMode="auto">
            <a:xfrm>
              <a:off x="7040564" y="1063625"/>
              <a:ext cx="957263" cy="909638"/>
            </a:xfrm>
            <a:custGeom>
              <a:avLst/>
              <a:gdLst>
                <a:gd name="T0" fmla="*/ 558 w 603"/>
                <a:gd name="T1" fmla="*/ 452 h 573"/>
                <a:gd name="T2" fmla="*/ 535 w 603"/>
                <a:gd name="T3" fmla="*/ 450 h 573"/>
                <a:gd name="T4" fmla="*/ 528 w 603"/>
                <a:gd name="T5" fmla="*/ 436 h 573"/>
                <a:gd name="T6" fmla="*/ 517 w 603"/>
                <a:gd name="T7" fmla="*/ 429 h 573"/>
                <a:gd name="T8" fmla="*/ 475 w 603"/>
                <a:gd name="T9" fmla="*/ 390 h 573"/>
                <a:gd name="T10" fmla="*/ 464 w 603"/>
                <a:gd name="T11" fmla="*/ 388 h 573"/>
                <a:gd name="T12" fmla="*/ 455 w 603"/>
                <a:gd name="T13" fmla="*/ 356 h 573"/>
                <a:gd name="T14" fmla="*/ 464 w 603"/>
                <a:gd name="T15" fmla="*/ 269 h 573"/>
                <a:gd name="T16" fmla="*/ 464 w 603"/>
                <a:gd name="T17" fmla="*/ 230 h 573"/>
                <a:gd name="T18" fmla="*/ 448 w 603"/>
                <a:gd name="T19" fmla="*/ 240 h 573"/>
                <a:gd name="T20" fmla="*/ 432 w 603"/>
                <a:gd name="T21" fmla="*/ 246 h 573"/>
                <a:gd name="T22" fmla="*/ 418 w 603"/>
                <a:gd name="T23" fmla="*/ 233 h 573"/>
                <a:gd name="T24" fmla="*/ 414 w 603"/>
                <a:gd name="T25" fmla="*/ 203 h 573"/>
                <a:gd name="T26" fmla="*/ 405 w 603"/>
                <a:gd name="T27" fmla="*/ 187 h 573"/>
                <a:gd name="T28" fmla="*/ 425 w 603"/>
                <a:gd name="T29" fmla="*/ 153 h 573"/>
                <a:gd name="T30" fmla="*/ 430 w 603"/>
                <a:gd name="T31" fmla="*/ 98 h 573"/>
                <a:gd name="T32" fmla="*/ 437 w 603"/>
                <a:gd name="T33" fmla="*/ 75 h 573"/>
                <a:gd name="T34" fmla="*/ 427 w 603"/>
                <a:gd name="T35" fmla="*/ 43 h 573"/>
                <a:gd name="T36" fmla="*/ 372 w 603"/>
                <a:gd name="T37" fmla="*/ 22 h 573"/>
                <a:gd name="T38" fmla="*/ 327 w 603"/>
                <a:gd name="T39" fmla="*/ 9 h 573"/>
                <a:gd name="T40" fmla="*/ 318 w 603"/>
                <a:gd name="T41" fmla="*/ 57 h 573"/>
                <a:gd name="T42" fmla="*/ 340 w 603"/>
                <a:gd name="T43" fmla="*/ 102 h 573"/>
                <a:gd name="T44" fmla="*/ 297 w 603"/>
                <a:gd name="T45" fmla="*/ 77 h 573"/>
                <a:gd name="T46" fmla="*/ 247 w 603"/>
                <a:gd name="T47" fmla="*/ 98 h 573"/>
                <a:gd name="T48" fmla="*/ 194 w 603"/>
                <a:gd name="T49" fmla="*/ 36 h 573"/>
                <a:gd name="T50" fmla="*/ 153 w 603"/>
                <a:gd name="T51" fmla="*/ 48 h 573"/>
                <a:gd name="T52" fmla="*/ 146 w 603"/>
                <a:gd name="T53" fmla="*/ 123 h 573"/>
                <a:gd name="T54" fmla="*/ 114 w 603"/>
                <a:gd name="T55" fmla="*/ 169 h 573"/>
                <a:gd name="T56" fmla="*/ 107 w 603"/>
                <a:gd name="T57" fmla="*/ 208 h 573"/>
                <a:gd name="T58" fmla="*/ 84 w 603"/>
                <a:gd name="T59" fmla="*/ 219 h 573"/>
                <a:gd name="T60" fmla="*/ 66 w 603"/>
                <a:gd name="T61" fmla="*/ 173 h 573"/>
                <a:gd name="T62" fmla="*/ 45 w 603"/>
                <a:gd name="T63" fmla="*/ 180 h 573"/>
                <a:gd name="T64" fmla="*/ 20 w 603"/>
                <a:gd name="T65" fmla="*/ 240 h 573"/>
                <a:gd name="T66" fmla="*/ 32 w 603"/>
                <a:gd name="T67" fmla="*/ 272 h 573"/>
                <a:gd name="T68" fmla="*/ 36 w 603"/>
                <a:gd name="T69" fmla="*/ 288 h 573"/>
                <a:gd name="T70" fmla="*/ 43 w 603"/>
                <a:gd name="T71" fmla="*/ 313 h 573"/>
                <a:gd name="T72" fmla="*/ 59 w 603"/>
                <a:gd name="T73" fmla="*/ 340 h 573"/>
                <a:gd name="T74" fmla="*/ 52 w 603"/>
                <a:gd name="T75" fmla="*/ 377 h 573"/>
                <a:gd name="T76" fmla="*/ 34 w 603"/>
                <a:gd name="T77" fmla="*/ 388 h 573"/>
                <a:gd name="T78" fmla="*/ 7 w 603"/>
                <a:gd name="T79" fmla="*/ 377 h 573"/>
                <a:gd name="T80" fmla="*/ 4 w 603"/>
                <a:gd name="T81" fmla="*/ 406 h 573"/>
                <a:gd name="T82" fmla="*/ 11 w 603"/>
                <a:gd name="T83" fmla="*/ 427 h 573"/>
                <a:gd name="T84" fmla="*/ 52 w 603"/>
                <a:gd name="T85" fmla="*/ 473 h 573"/>
                <a:gd name="T86" fmla="*/ 80 w 603"/>
                <a:gd name="T87" fmla="*/ 480 h 573"/>
                <a:gd name="T88" fmla="*/ 98 w 603"/>
                <a:gd name="T89" fmla="*/ 493 h 573"/>
                <a:gd name="T90" fmla="*/ 114 w 603"/>
                <a:gd name="T91" fmla="*/ 523 h 573"/>
                <a:gd name="T92" fmla="*/ 139 w 603"/>
                <a:gd name="T93" fmla="*/ 541 h 573"/>
                <a:gd name="T94" fmla="*/ 155 w 603"/>
                <a:gd name="T95" fmla="*/ 562 h 573"/>
                <a:gd name="T96" fmla="*/ 169 w 603"/>
                <a:gd name="T97" fmla="*/ 562 h 573"/>
                <a:gd name="T98" fmla="*/ 176 w 603"/>
                <a:gd name="T99" fmla="*/ 519 h 573"/>
                <a:gd name="T100" fmla="*/ 167 w 603"/>
                <a:gd name="T101" fmla="*/ 500 h 573"/>
                <a:gd name="T102" fmla="*/ 217 w 603"/>
                <a:gd name="T103" fmla="*/ 450 h 573"/>
                <a:gd name="T104" fmla="*/ 235 w 603"/>
                <a:gd name="T105" fmla="*/ 443 h 573"/>
                <a:gd name="T106" fmla="*/ 260 w 603"/>
                <a:gd name="T107" fmla="*/ 445 h 573"/>
                <a:gd name="T108" fmla="*/ 290 w 603"/>
                <a:gd name="T109" fmla="*/ 450 h 573"/>
                <a:gd name="T110" fmla="*/ 324 w 603"/>
                <a:gd name="T111" fmla="*/ 468 h 573"/>
                <a:gd name="T112" fmla="*/ 409 w 603"/>
                <a:gd name="T113" fmla="*/ 503 h 573"/>
                <a:gd name="T114" fmla="*/ 464 w 603"/>
                <a:gd name="T115" fmla="*/ 484 h 573"/>
                <a:gd name="T116" fmla="*/ 487 w 603"/>
                <a:gd name="T117" fmla="*/ 500 h 573"/>
                <a:gd name="T118" fmla="*/ 514 w 603"/>
                <a:gd name="T119" fmla="*/ 493 h 573"/>
                <a:gd name="T120" fmla="*/ 574 w 603"/>
                <a:gd name="T121" fmla="*/ 49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3" h="573">
                  <a:moveTo>
                    <a:pt x="603" y="489"/>
                  </a:moveTo>
                  <a:lnTo>
                    <a:pt x="601" y="487"/>
                  </a:lnTo>
                  <a:lnTo>
                    <a:pt x="597" y="487"/>
                  </a:lnTo>
                  <a:lnTo>
                    <a:pt x="581" y="475"/>
                  </a:lnTo>
                  <a:lnTo>
                    <a:pt x="574" y="470"/>
                  </a:lnTo>
                  <a:lnTo>
                    <a:pt x="574" y="461"/>
                  </a:lnTo>
                  <a:lnTo>
                    <a:pt x="560" y="461"/>
                  </a:lnTo>
                  <a:lnTo>
                    <a:pt x="558" y="461"/>
                  </a:lnTo>
                  <a:lnTo>
                    <a:pt x="558" y="461"/>
                  </a:lnTo>
                  <a:lnTo>
                    <a:pt x="555" y="454"/>
                  </a:lnTo>
                  <a:lnTo>
                    <a:pt x="555" y="452"/>
                  </a:lnTo>
                  <a:lnTo>
                    <a:pt x="555" y="452"/>
                  </a:lnTo>
                  <a:lnTo>
                    <a:pt x="558" y="452"/>
                  </a:lnTo>
                  <a:lnTo>
                    <a:pt x="560" y="450"/>
                  </a:lnTo>
                  <a:lnTo>
                    <a:pt x="560" y="448"/>
                  </a:lnTo>
                  <a:lnTo>
                    <a:pt x="553" y="445"/>
                  </a:lnTo>
                  <a:lnTo>
                    <a:pt x="551" y="445"/>
                  </a:lnTo>
                  <a:lnTo>
                    <a:pt x="549" y="445"/>
                  </a:lnTo>
                  <a:lnTo>
                    <a:pt x="549" y="445"/>
                  </a:lnTo>
                  <a:lnTo>
                    <a:pt x="546" y="445"/>
                  </a:lnTo>
                  <a:lnTo>
                    <a:pt x="546" y="445"/>
                  </a:lnTo>
                  <a:lnTo>
                    <a:pt x="539" y="448"/>
                  </a:lnTo>
                  <a:lnTo>
                    <a:pt x="539" y="448"/>
                  </a:lnTo>
                  <a:lnTo>
                    <a:pt x="537" y="448"/>
                  </a:lnTo>
                  <a:lnTo>
                    <a:pt x="537" y="450"/>
                  </a:lnTo>
                  <a:lnTo>
                    <a:pt x="535" y="450"/>
                  </a:lnTo>
                  <a:lnTo>
                    <a:pt x="535" y="450"/>
                  </a:lnTo>
                  <a:lnTo>
                    <a:pt x="533" y="450"/>
                  </a:lnTo>
                  <a:lnTo>
                    <a:pt x="530" y="450"/>
                  </a:lnTo>
                  <a:lnTo>
                    <a:pt x="530" y="448"/>
                  </a:lnTo>
                  <a:lnTo>
                    <a:pt x="528" y="445"/>
                  </a:lnTo>
                  <a:lnTo>
                    <a:pt x="528" y="445"/>
                  </a:lnTo>
                  <a:lnTo>
                    <a:pt x="526" y="443"/>
                  </a:lnTo>
                  <a:lnTo>
                    <a:pt x="526" y="443"/>
                  </a:lnTo>
                  <a:lnTo>
                    <a:pt x="526" y="441"/>
                  </a:lnTo>
                  <a:lnTo>
                    <a:pt x="528" y="441"/>
                  </a:lnTo>
                  <a:lnTo>
                    <a:pt x="528" y="438"/>
                  </a:lnTo>
                  <a:lnTo>
                    <a:pt x="528" y="438"/>
                  </a:lnTo>
                  <a:lnTo>
                    <a:pt x="528" y="436"/>
                  </a:lnTo>
                  <a:lnTo>
                    <a:pt x="528" y="434"/>
                  </a:lnTo>
                  <a:lnTo>
                    <a:pt x="526" y="434"/>
                  </a:lnTo>
                  <a:lnTo>
                    <a:pt x="526" y="434"/>
                  </a:lnTo>
                  <a:lnTo>
                    <a:pt x="521" y="434"/>
                  </a:lnTo>
                  <a:lnTo>
                    <a:pt x="519" y="434"/>
                  </a:lnTo>
                  <a:lnTo>
                    <a:pt x="519" y="434"/>
                  </a:lnTo>
                  <a:lnTo>
                    <a:pt x="517" y="434"/>
                  </a:lnTo>
                  <a:lnTo>
                    <a:pt x="517" y="434"/>
                  </a:lnTo>
                  <a:lnTo>
                    <a:pt x="517" y="434"/>
                  </a:lnTo>
                  <a:lnTo>
                    <a:pt x="517" y="432"/>
                  </a:lnTo>
                  <a:lnTo>
                    <a:pt x="517" y="432"/>
                  </a:lnTo>
                  <a:lnTo>
                    <a:pt x="517" y="429"/>
                  </a:lnTo>
                  <a:lnTo>
                    <a:pt x="517" y="429"/>
                  </a:lnTo>
                  <a:lnTo>
                    <a:pt x="517" y="427"/>
                  </a:lnTo>
                  <a:lnTo>
                    <a:pt x="519" y="427"/>
                  </a:lnTo>
                  <a:lnTo>
                    <a:pt x="517" y="425"/>
                  </a:lnTo>
                  <a:lnTo>
                    <a:pt x="517" y="425"/>
                  </a:lnTo>
                  <a:lnTo>
                    <a:pt x="514" y="422"/>
                  </a:lnTo>
                  <a:lnTo>
                    <a:pt x="514" y="422"/>
                  </a:lnTo>
                  <a:lnTo>
                    <a:pt x="512" y="420"/>
                  </a:lnTo>
                  <a:lnTo>
                    <a:pt x="505" y="418"/>
                  </a:lnTo>
                  <a:lnTo>
                    <a:pt x="485" y="402"/>
                  </a:lnTo>
                  <a:lnTo>
                    <a:pt x="485" y="402"/>
                  </a:lnTo>
                  <a:lnTo>
                    <a:pt x="485" y="400"/>
                  </a:lnTo>
                  <a:lnTo>
                    <a:pt x="482" y="397"/>
                  </a:lnTo>
                  <a:lnTo>
                    <a:pt x="475" y="390"/>
                  </a:lnTo>
                  <a:lnTo>
                    <a:pt x="473" y="390"/>
                  </a:lnTo>
                  <a:lnTo>
                    <a:pt x="473" y="388"/>
                  </a:lnTo>
                  <a:lnTo>
                    <a:pt x="471" y="390"/>
                  </a:lnTo>
                  <a:lnTo>
                    <a:pt x="471" y="390"/>
                  </a:lnTo>
                  <a:lnTo>
                    <a:pt x="471" y="393"/>
                  </a:lnTo>
                  <a:lnTo>
                    <a:pt x="469" y="393"/>
                  </a:lnTo>
                  <a:lnTo>
                    <a:pt x="469" y="393"/>
                  </a:lnTo>
                  <a:lnTo>
                    <a:pt x="466" y="393"/>
                  </a:lnTo>
                  <a:lnTo>
                    <a:pt x="466" y="393"/>
                  </a:lnTo>
                  <a:lnTo>
                    <a:pt x="466" y="393"/>
                  </a:lnTo>
                  <a:lnTo>
                    <a:pt x="466" y="393"/>
                  </a:lnTo>
                  <a:lnTo>
                    <a:pt x="464" y="390"/>
                  </a:lnTo>
                  <a:lnTo>
                    <a:pt x="464" y="388"/>
                  </a:lnTo>
                  <a:lnTo>
                    <a:pt x="464" y="388"/>
                  </a:lnTo>
                  <a:lnTo>
                    <a:pt x="462" y="386"/>
                  </a:lnTo>
                  <a:lnTo>
                    <a:pt x="462" y="386"/>
                  </a:lnTo>
                  <a:lnTo>
                    <a:pt x="459" y="388"/>
                  </a:lnTo>
                  <a:lnTo>
                    <a:pt x="455" y="386"/>
                  </a:lnTo>
                  <a:lnTo>
                    <a:pt x="457" y="384"/>
                  </a:lnTo>
                  <a:lnTo>
                    <a:pt x="457" y="377"/>
                  </a:lnTo>
                  <a:lnTo>
                    <a:pt x="459" y="374"/>
                  </a:lnTo>
                  <a:lnTo>
                    <a:pt x="459" y="372"/>
                  </a:lnTo>
                  <a:lnTo>
                    <a:pt x="455" y="370"/>
                  </a:lnTo>
                  <a:lnTo>
                    <a:pt x="455" y="368"/>
                  </a:lnTo>
                  <a:lnTo>
                    <a:pt x="455" y="361"/>
                  </a:lnTo>
                  <a:lnTo>
                    <a:pt x="455" y="356"/>
                  </a:lnTo>
                  <a:lnTo>
                    <a:pt x="453" y="356"/>
                  </a:lnTo>
                  <a:lnTo>
                    <a:pt x="446" y="356"/>
                  </a:lnTo>
                  <a:lnTo>
                    <a:pt x="443" y="354"/>
                  </a:lnTo>
                  <a:lnTo>
                    <a:pt x="443" y="349"/>
                  </a:lnTo>
                  <a:lnTo>
                    <a:pt x="443" y="349"/>
                  </a:lnTo>
                  <a:lnTo>
                    <a:pt x="443" y="347"/>
                  </a:lnTo>
                  <a:lnTo>
                    <a:pt x="443" y="345"/>
                  </a:lnTo>
                  <a:lnTo>
                    <a:pt x="443" y="345"/>
                  </a:lnTo>
                  <a:lnTo>
                    <a:pt x="443" y="333"/>
                  </a:lnTo>
                  <a:lnTo>
                    <a:pt x="443" y="315"/>
                  </a:lnTo>
                  <a:lnTo>
                    <a:pt x="443" y="306"/>
                  </a:lnTo>
                  <a:lnTo>
                    <a:pt x="443" y="301"/>
                  </a:lnTo>
                  <a:lnTo>
                    <a:pt x="464" y="269"/>
                  </a:lnTo>
                  <a:lnTo>
                    <a:pt x="466" y="265"/>
                  </a:lnTo>
                  <a:lnTo>
                    <a:pt x="471" y="258"/>
                  </a:lnTo>
                  <a:lnTo>
                    <a:pt x="475" y="251"/>
                  </a:lnTo>
                  <a:lnTo>
                    <a:pt x="475" y="249"/>
                  </a:lnTo>
                  <a:lnTo>
                    <a:pt x="485" y="235"/>
                  </a:lnTo>
                  <a:lnTo>
                    <a:pt x="480" y="233"/>
                  </a:lnTo>
                  <a:lnTo>
                    <a:pt x="478" y="230"/>
                  </a:lnTo>
                  <a:lnTo>
                    <a:pt x="478" y="230"/>
                  </a:lnTo>
                  <a:lnTo>
                    <a:pt x="475" y="230"/>
                  </a:lnTo>
                  <a:lnTo>
                    <a:pt x="469" y="233"/>
                  </a:lnTo>
                  <a:lnTo>
                    <a:pt x="469" y="233"/>
                  </a:lnTo>
                  <a:lnTo>
                    <a:pt x="466" y="233"/>
                  </a:lnTo>
                  <a:lnTo>
                    <a:pt x="464" y="230"/>
                  </a:lnTo>
                  <a:lnTo>
                    <a:pt x="462" y="230"/>
                  </a:lnTo>
                  <a:lnTo>
                    <a:pt x="462" y="230"/>
                  </a:lnTo>
                  <a:lnTo>
                    <a:pt x="462" y="230"/>
                  </a:lnTo>
                  <a:lnTo>
                    <a:pt x="457" y="230"/>
                  </a:lnTo>
                  <a:lnTo>
                    <a:pt x="455" y="233"/>
                  </a:lnTo>
                  <a:lnTo>
                    <a:pt x="453" y="230"/>
                  </a:lnTo>
                  <a:lnTo>
                    <a:pt x="450" y="233"/>
                  </a:lnTo>
                  <a:lnTo>
                    <a:pt x="450" y="233"/>
                  </a:lnTo>
                  <a:lnTo>
                    <a:pt x="450" y="233"/>
                  </a:lnTo>
                  <a:lnTo>
                    <a:pt x="450" y="235"/>
                  </a:lnTo>
                  <a:lnTo>
                    <a:pt x="450" y="235"/>
                  </a:lnTo>
                  <a:lnTo>
                    <a:pt x="450" y="237"/>
                  </a:lnTo>
                  <a:lnTo>
                    <a:pt x="448" y="240"/>
                  </a:lnTo>
                  <a:lnTo>
                    <a:pt x="448" y="240"/>
                  </a:lnTo>
                  <a:lnTo>
                    <a:pt x="448" y="240"/>
                  </a:lnTo>
                  <a:lnTo>
                    <a:pt x="448" y="242"/>
                  </a:lnTo>
                  <a:lnTo>
                    <a:pt x="446" y="242"/>
                  </a:lnTo>
                  <a:lnTo>
                    <a:pt x="446" y="242"/>
                  </a:lnTo>
                  <a:lnTo>
                    <a:pt x="443" y="242"/>
                  </a:lnTo>
                  <a:lnTo>
                    <a:pt x="439" y="242"/>
                  </a:lnTo>
                  <a:lnTo>
                    <a:pt x="437" y="242"/>
                  </a:lnTo>
                  <a:lnTo>
                    <a:pt x="437" y="242"/>
                  </a:lnTo>
                  <a:lnTo>
                    <a:pt x="434" y="246"/>
                  </a:lnTo>
                  <a:lnTo>
                    <a:pt x="432" y="246"/>
                  </a:lnTo>
                  <a:lnTo>
                    <a:pt x="432" y="246"/>
                  </a:lnTo>
                  <a:lnTo>
                    <a:pt x="432" y="246"/>
                  </a:lnTo>
                  <a:lnTo>
                    <a:pt x="430" y="246"/>
                  </a:lnTo>
                  <a:lnTo>
                    <a:pt x="427" y="246"/>
                  </a:lnTo>
                  <a:lnTo>
                    <a:pt x="425" y="244"/>
                  </a:lnTo>
                  <a:lnTo>
                    <a:pt x="425" y="244"/>
                  </a:lnTo>
                  <a:lnTo>
                    <a:pt x="425" y="242"/>
                  </a:lnTo>
                  <a:lnTo>
                    <a:pt x="425" y="240"/>
                  </a:lnTo>
                  <a:lnTo>
                    <a:pt x="425" y="237"/>
                  </a:lnTo>
                  <a:lnTo>
                    <a:pt x="425" y="237"/>
                  </a:lnTo>
                  <a:lnTo>
                    <a:pt x="423" y="235"/>
                  </a:lnTo>
                  <a:lnTo>
                    <a:pt x="421" y="235"/>
                  </a:lnTo>
                  <a:lnTo>
                    <a:pt x="418" y="235"/>
                  </a:lnTo>
                  <a:lnTo>
                    <a:pt x="418" y="235"/>
                  </a:lnTo>
                  <a:lnTo>
                    <a:pt x="418" y="233"/>
                  </a:lnTo>
                  <a:lnTo>
                    <a:pt x="416" y="226"/>
                  </a:lnTo>
                  <a:lnTo>
                    <a:pt x="416" y="221"/>
                  </a:lnTo>
                  <a:lnTo>
                    <a:pt x="414" y="221"/>
                  </a:lnTo>
                  <a:lnTo>
                    <a:pt x="416" y="219"/>
                  </a:lnTo>
                  <a:lnTo>
                    <a:pt x="416" y="217"/>
                  </a:lnTo>
                  <a:lnTo>
                    <a:pt x="418" y="212"/>
                  </a:lnTo>
                  <a:lnTo>
                    <a:pt x="418" y="212"/>
                  </a:lnTo>
                  <a:lnTo>
                    <a:pt x="418" y="210"/>
                  </a:lnTo>
                  <a:lnTo>
                    <a:pt x="416" y="208"/>
                  </a:lnTo>
                  <a:lnTo>
                    <a:pt x="416" y="205"/>
                  </a:lnTo>
                  <a:lnTo>
                    <a:pt x="414" y="205"/>
                  </a:lnTo>
                  <a:lnTo>
                    <a:pt x="414" y="203"/>
                  </a:lnTo>
                  <a:lnTo>
                    <a:pt x="414" y="203"/>
                  </a:lnTo>
                  <a:lnTo>
                    <a:pt x="414" y="201"/>
                  </a:lnTo>
                  <a:lnTo>
                    <a:pt x="414" y="196"/>
                  </a:lnTo>
                  <a:lnTo>
                    <a:pt x="414" y="196"/>
                  </a:lnTo>
                  <a:lnTo>
                    <a:pt x="414" y="196"/>
                  </a:lnTo>
                  <a:lnTo>
                    <a:pt x="411" y="194"/>
                  </a:lnTo>
                  <a:lnTo>
                    <a:pt x="409" y="194"/>
                  </a:lnTo>
                  <a:lnTo>
                    <a:pt x="407" y="194"/>
                  </a:lnTo>
                  <a:lnTo>
                    <a:pt x="407" y="192"/>
                  </a:lnTo>
                  <a:lnTo>
                    <a:pt x="407" y="192"/>
                  </a:lnTo>
                  <a:lnTo>
                    <a:pt x="405" y="192"/>
                  </a:lnTo>
                  <a:lnTo>
                    <a:pt x="405" y="189"/>
                  </a:lnTo>
                  <a:lnTo>
                    <a:pt x="405" y="189"/>
                  </a:lnTo>
                  <a:lnTo>
                    <a:pt x="405" y="187"/>
                  </a:lnTo>
                  <a:lnTo>
                    <a:pt x="407" y="182"/>
                  </a:lnTo>
                  <a:lnTo>
                    <a:pt x="407" y="180"/>
                  </a:lnTo>
                  <a:lnTo>
                    <a:pt x="409" y="180"/>
                  </a:lnTo>
                  <a:lnTo>
                    <a:pt x="411" y="178"/>
                  </a:lnTo>
                  <a:lnTo>
                    <a:pt x="411" y="176"/>
                  </a:lnTo>
                  <a:lnTo>
                    <a:pt x="414" y="173"/>
                  </a:lnTo>
                  <a:lnTo>
                    <a:pt x="414" y="166"/>
                  </a:lnTo>
                  <a:lnTo>
                    <a:pt x="416" y="164"/>
                  </a:lnTo>
                  <a:lnTo>
                    <a:pt x="416" y="162"/>
                  </a:lnTo>
                  <a:lnTo>
                    <a:pt x="418" y="160"/>
                  </a:lnTo>
                  <a:lnTo>
                    <a:pt x="425" y="155"/>
                  </a:lnTo>
                  <a:lnTo>
                    <a:pt x="425" y="153"/>
                  </a:lnTo>
                  <a:lnTo>
                    <a:pt x="425" y="153"/>
                  </a:lnTo>
                  <a:lnTo>
                    <a:pt x="425" y="150"/>
                  </a:lnTo>
                  <a:lnTo>
                    <a:pt x="427" y="139"/>
                  </a:lnTo>
                  <a:lnTo>
                    <a:pt x="427" y="132"/>
                  </a:lnTo>
                  <a:lnTo>
                    <a:pt x="427" y="130"/>
                  </a:lnTo>
                  <a:lnTo>
                    <a:pt x="427" y="128"/>
                  </a:lnTo>
                  <a:lnTo>
                    <a:pt x="430" y="125"/>
                  </a:lnTo>
                  <a:lnTo>
                    <a:pt x="432" y="116"/>
                  </a:lnTo>
                  <a:lnTo>
                    <a:pt x="432" y="114"/>
                  </a:lnTo>
                  <a:lnTo>
                    <a:pt x="432" y="112"/>
                  </a:lnTo>
                  <a:lnTo>
                    <a:pt x="430" y="105"/>
                  </a:lnTo>
                  <a:lnTo>
                    <a:pt x="430" y="102"/>
                  </a:lnTo>
                  <a:lnTo>
                    <a:pt x="430" y="100"/>
                  </a:lnTo>
                  <a:lnTo>
                    <a:pt x="430" y="98"/>
                  </a:lnTo>
                  <a:lnTo>
                    <a:pt x="430" y="98"/>
                  </a:lnTo>
                  <a:lnTo>
                    <a:pt x="430" y="96"/>
                  </a:lnTo>
                  <a:lnTo>
                    <a:pt x="430" y="93"/>
                  </a:lnTo>
                  <a:lnTo>
                    <a:pt x="430" y="93"/>
                  </a:lnTo>
                  <a:lnTo>
                    <a:pt x="427" y="89"/>
                  </a:lnTo>
                  <a:lnTo>
                    <a:pt x="418" y="84"/>
                  </a:lnTo>
                  <a:lnTo>
                    <a:pt x="421" y="80"/>
                  </a:lnTo>
                  <a:lnTo>
                    <a:pt x="425" y="77"/>
                  </a:lnTo>
                  <a:lnTo>
                    <a:pt x="425" y="77"/>
                  </a:lnTo>
                  <a:lnTo>
                    <a:pt x="427" y="77"/>
                  </a:lnTo>
                  <a:lnTo>
                    <a:pt x="432" y="77"/>
                  </a:lnTo>
                  <a:lnTo>
                    <a:pt x="434" y="77"/>
                  </a:lnTo>
                  <a:lnTo>
                    <a:pt x="437" y="75"/>
                  </a:lnTo>
                  <a:lnTo>
                    <a:pt x="437" y="75"/>
                  </a:lnTo>
                  <a:lnTo>
                    <a:pt x="439" y="75"/>
                  </a:lnTo>
                  <a:lnTo>
                    <a:pt x="441" y="73"/>
                  </a:lnTo>
                  <a:lnTo>
                    <a:pt x="441" y="70"/>
                  </a:lnTo>
                  <a:lnTo>
                    <a:pt x="441" y="70"/>
                  </a:lnTo>
                  <a:lnTo>
                    <a:pt x="441" y="68"/>
                  </a:lnTo>
                  <a:lnTo>
                    <a:pt x="441" y="66"/>
                  </a:lnTo>
                  <a:lnTo>
                    <a:pt x="441" y="64"/>
                  </a:lnTo>
                  <a:lnTo>
                    <a:pt x="441" y="54"/>
                  </a:lnTo>
                  <a:lnTo>
                    <a:pt x="439" y="52"/>
                  </a:lnTo>
                  <a:lnTo>
                    <a:pt x="439" y="50"/>
                  </a:lnTo>
                  <a:lnTo>
                    <a:pt x="437" y="48"/>
                  </a:lnTo>
                  <a:lnTo>
                    <a:pt x="427" y="43"/>
                  </a:lnTo>
                  <a:lnTo>
                    <a:pt x="423" y="41"/>
                  </a:lnTo>
                  <a:lnTo>
                    <a:pt x="411" y="38"/>
                  </a:lnTo>
                  <a:lnTo>
                    <a:pt x="411" y="38"/>
                  </a:lnTo>
                  <a:lnTo>
                    <a:pt x="409" y="36"/>
                  </a:lnTo>
                  <a:lnTo>
                    <a:pt x="407" y="34"/>
                  </a:lnTo>
                  <a:lnTo>
                    <a:pt x="407" y="32"/>
                  </a:lnTo>
                  <a:lnTo>
                    <a:pt x="405" y="25"/>
                  </a:lnTo>
                  <a:lnTo>
                    <a:pt x="405" y="22"/>
                  </a:lnTo>
                  <a:lnTo>
                    <a:pt x="402" y="25"/>
                  </a:lnTo>
                  <a:lnTo>
                    <a:pt x="398" y="27"/>
                  </a:lnTo>
                  <a:lnTo>
                    <a:pt x="384" y="22"/>
                  </a:lnTo>
                  <a:lnTo>
                    <a:pt x="377" y="22"/>
                  </a:lnTo>
                  <a:lnTo>
                    <a:pt x="372" y="22"/>
                  </a:lnTo>
                  <a:lnTo>
                    <a:pt x="370" y="22"/>
                  </a:lnTo>
                  <a:lnTo>
                    <a:pt x="370" y="20"/>
                  </a:lnTo>
                  <a:lnTo>
                    <a:pt x="368" y="18"/>
                  </a:lnTo>
                  <a:lnTo>
                    <a:pt x="368" y="18"/>
                  </a:lnTo>
                  <a:lnTo>
                    <a:pt x="359" y="13"/>
                  </a:lnTo>
                  <a:lnTo>
                    <a:pt x="356" y="11"/>
                  </a:lnTo>
                  <a:lnTo>
                    <a:pt x="359" y="4"/>
                  </a:lnTo>
                  <a:lnTo>
                    <a:pt x="359" y="2"/>
                  </a:lnTo>
                  <a:lnTo>
                    <a:pt x="354" y="0"/>
                  </a:lnTo>
                  <a:lnTo>
                    <a:pt x="350" y="0"/>
                  </a:lnTo>
                  <a:lnTo>
                    <a:pt x="329" y="4"/>
                  </a:lnTo>
                  <a:lnTo>
                    <a:pt x="329" y="6"/>
                  </a:lnTo>
                  <a:lnTo>
                    <a:pt x="327" y="9"/>
                  </a:lnTo>
                  <a:lnTo>
                    <a:pt x="324" y="18"/>
                  </a:lnTo>
                  <a:lnTo>
                    <a:pt x="322" y="20"/>
                  </a:lnTo>
                  <a:lnTo>
                    <a:pt x="318" y="25"/>
                  </a:lnTo>
                  <a:lnTo>
                    <a:pt x="318" y="27"/>
                  </a:lnTo>
                  <a:lnTo>
                    <a:pt x="318" y="29"/>
                  </a:lnTo>
                  <a:lnTo>
                    <a:pt x="315" y="36"/>
                  </a:lnTo>
                  <a:lnTo>
                    <a:pt x="315" y="38"/>
                  </a:lnTo>
                  <a:lnTo>
                    <a:pt x="315" y="41"/>
                  </a:lnTo>
                  <a:lnTo>
                    <a:pt x="315" y="43"/>
                  </a:lnTo>
                  <a:lnTo>
                    <a:pt x="318" y="45"/>
                  </a:lnTo>
                  <a:lnTo>
                    <a:pt x="320" y="48"/>
                  </a:lnTo>
                  <a:lnTo>
                    <a:pt x="315" y="52"/>
                  </a:lnTo>
                  <a:lnTo>
                    <a:pt x="318" y="57"/>
                  </a:lnTo>
                  <a:lnTo>
                    <a:pt x="324" y="59"/>
                  </a:lnTo>
                  <a:lnTo>
                    <a:pt x="334" y="61"/>
                  </a:lnTo>
                  <a:lnTo>
                    <a:pt x="338" y="61"/>
                  </a:lnTo>
                  <a:lnTo>
                    <a:pt x="338" y="66"/>
                  </a:lnTo>
                  <a:lnTo>
                    <a:pt x="338" y="73"/>
                  </a:lnTo>
                  <a:lnTo>
                    <a:pt x="336" y="75"/>
                  </a:lnTo>
                  <a:lnTo>
                    <a:pt x="331" y="77"/>
                  </a:lnTo>
                  <a:lnTo>
                    <a:pt x="329" y="82"/>
                  </a:lnTo>
                  <a:lnTo>
                    <a:pt x="329" y="84"/>
                  </a:lnTo>
                  <a:lnTo>
                    <a:pt x="329" y="89"/>
                  </a:lnTo>
                  <a:lnTo>
                    <a:pt x="329" y="91"/>
                  </a:lnTo>
                  <a:lnTo>
                    <a:pt x="331" y="93"/>
                  </a:lnTo>
                  <a:lnTo>
                    <a:pt x="340" y="102"/>
                  </a:lnTo>
                  <a:lnTo>
                    <a:pt x="343" y="107"/>
                  </a:lnTo>
                  <a:lnTo>
                    <a:pt x="340" y="114"/>
                  </a:lnTo>
                  <a:lnTo>
                    <a:pt x="334" y="116"/>
                  </a:lnTo>
                  <a:lnTo>
                    <a:pt x="327" y="121"/>
                  </a:lnTo>
                  <a:lnTo>
                    <a:pt x="320" y="121"/>
                  </a:lnTo>
                  <a:lnTo>
                    <a:pt x="318" y="114"/>
                  </a:lnTo>
                  <a:lnTo>
                    <a:pt x="318" y="109"/>
                  </a:lnTo>
                  <a:lnTo>
                    <a:pt x="308" y="100"/>
                  </a:lnTo>
                  <a:lnTo>
                    <a:pt x="306" y="98"/>
                  </a:lnTo>
                  <a:lnTo>
                    <a:pt x="304" y="91"/>
                  </a:lnTo>
                  <a:lnTo>
                    <a:pt x="304" y="84"/>
                  </a:lnTo>
                  <a:lnTo>
                    <a:pt x="302" y="80"/>
                  </a:lnTo>
                  <a:lnTo>
                    <a:pt x="297" y="77"/>
                  </a:lnTo>
                  <a:lnTo>
                    <a:pt x="292" y="75"/>
                  </a:lnTo>
                  <a:lnTo>
                    <a:pt x="290" y="75"/>
                  </a:lnTo>
                  <a:lnTo>
                    <a:pt x="281" y="77"/>
                  </a:lnTo>
                  <a:lnTo>
                    <a:pt x="267" y="84"/>
                  </a:lnTo>
                  <a:lnTo>
                    <a:pt x="263" y="84"/>
                  </a:lnTo>
                  <a:lnTo>
                    <a:pt x="260" y="84"/>
                  </a:lnTo>
                  <a:lnTo>
                    <a:pt x="254" y="82"/>
                  </a:lnTo>
                  <a:lnTo>
                    <a:pt x="251" y="82"/>
                  </a:lnTo>
                  <a:lnTo>
                    <a:pt x="249" y="84"/>
                  </a:lnTo>
                  <a:lnTo>
                    <a:pt x="249" y="86"/>
                  </a:lnTo>
                  <a:lnTo>
                    <a:pt x="249" y="91"/>
                  </a:lnTo>
                  <a:lnTo>
                    <a:pt x="249" y="93"/>
                  </a:lnTo>
                  <a:lnTo>
                    <a:pt x="247" y="98"/>
                  </a:lnTo>
                  <a:lnTo>
                    <a:pt x="242" y="98"/>
                  </a:lnTo>
                  <a:lnTo>
                    <a:pt x="219" y="98"/>
                  </a:lnTo>
                  <a:lnTo>
                    <a:pt x="215" y="98"/>
                  </a:lnTo>
                  <a:lnTo>
                    <a:pt x="210" y="93"/>
                  </a:lnTo>
                  <a:lnTo>
                    <a:pt x="208" y="91"/>
                  </a:lnTo>
                  <a:lnTo>
                    <a:pt x="203" y="80"/>
                  </a:lnTo>
                  <a:lnTo>
                    <a:pt x="201" y="77"/>
                  </a:lnTo>
                  <a:lnTo>
                    <a:pt x="196" y="75"/>
                  </a:lnTo>
                  <a:lnTo>
                    <a:pt x="194" y="75"/>
                  </a:lnTo>
                  <a:lnTo>
                    <a:pt x="194" y="73"/>
                  </a:lnTo>
                  <a:lnTo>
                    <a:pt x="194" y="68"/>
                  </a:lnTo>
                  <a:lnTo>
                    <a:pt x="194" y="38"/>
                  </a:lnTo>
                  <a:lnTo>
                    <a:pt x="194" y="36"/>
                  </a:lnTo>
                  <a:lnTo>
                    <a:pt x="192" y="38"/>
                  </a:lnTo>
                  <a:lnTo>
                    <a:pt x="187" y="41"/>
                  </a:lnTo>
                  <a:lnTo>
                    <a:pt x="187" y="43"/>
                  </a:lnTo>
                  <a:lnTo>
                    <a:pt x="185" y="43"/>
                  </a:lnTo>
                  <a:lnTo>
                    <a:pt x="185" y="45"/>
                  </a:lnTo>
                  <a:lnTo>
                    <a:pt x="183" y="48"/>
                  </a:lnTo>
                  <a:lnTo>
                    <a:pt x="180" y="45"/>
                  </a:lnTo>
                  <a:lnTo>
                    <a:pt x="176" y="41"/>
                  </a:lnTo>
                  <a:lnTo>
                    <a:pt x="176" y="38"/>
                  </a:lnTo>
                  <a:lnTo>
                    <a:pt x="171" y="36"/>
                  </a:lnTo>
                  <a:lnTo>
                    <a:pt x="162" y="38"/>
                  </a:lnTo>
                  <a:lnTo>
                    <a:pt x="158" y="41"/>
                  </a:lnTo>
                  <a:lnTo>
                    <a:pt x="153" y="48"/>
                  </a:lnTo>
                  <a:lnTo>
                    <a:pt x="153" y="57"/>
                  </a:lnTo>
                  <a:lnTo>
                    <a:pt x="155" y="59"/>
                  </a:lnTo>
                  <a:lnTo>
                    <a:pt x="158" y="61"/>
                  </a:lnTo>
                  <a:lnTo>
                    <a:pt x="158" y="64"/>
                  </a:lnTo>
                  <a:lnTo>
                    <a:pt x="158" y="68"/>
                  </a:lnTo>
                  <a:lnTo>
                    <a:pt x="158" y="73"/>
                  </a:lnTo>
                  <a:lnTo>
                    <a:pt x="160" y="84"/>
                  </a:lnTo>
                  <a:lnTo>
                    <a:pt x="160" y="86"/>
                  </a:lnTo>
                  <a:lnTo>
                    <a:pt x="160" y="93"/>
                  </a:lnTo>
                  <a:lnTo>
                    <a:pt x="153" y="107"/>
                  </a:lnTo>
                  <a:lnTo>
                    <a:pt x="151" y="116"/>
                  </a:lnTo>
                  <a:lnTo>
                    <a:pt x="148" y="121"/>
                  </a:lnTo>
                  <a:lnTo>
                    <a:pt x="146" y="123"/>
                  </a:lnTo>
                  <a:lnTo>
                    <a:pt x="144" y="123"/>
                  </a:lnTo>
                  <a:lnTo>
                    <a:pt x="142" y="125"/>
                  </a:lnTo>
                  <a:lnTo>
                    <a:pt x="139" y="128"/>
                  </a:lnTo>
                  <a:lnTo>
                    <a:pt x="139" y="132"/>
                  </a:lnTo>
                  <a:lnTo>
                    <a:pt x="137" y="134"/>
                  </a:lnTo>
                  <a:lnTo>
                    <a:pt x="137" y="134"/>
                  </a:lnTo>
                  <a:lnTo>
                    <a:pt x="121" y="144"/>
                  </a:lnTo>
                  <a:lnTo>
                    <a:pt x="119" y="150"/>
                  </a:lnTo>
                  <a:lnTo>
                    <a:pt x="116" y="155"/>
                  </a:lnTo>
                  <a:lnTo>
                    <a:pt x="119" y="162"/>
                  </a:lnTo>
                  <a:lnTo>
                    <a:pt x="116" y="164"/>
                  </a:lnTo>
                  <a:lnTo>
                    <a:pt x="116" y="166"/>
                  </a:lnTo>
                  <a:lnTo>
                    <a:pt x="114" y="169"/>
                  </a:lnTo>
                  <a:lnTo>
                    <a:pt x="109" y="169"/>
                  </a:lnTo>
                  <a:lnTo>
                    <a:pt x="103" y="173"/>
                  </a:lnTo>
                  <a:lnTo>
                    <a:pt x="103" y="178"/>
                  </a:lnTo>
                  <a:lnTo>
                    <a:pt x="107" y="187"/>
                  </a:lnTo>
                  <a:lnTo>
                    <a:pt x="100" y="194"/>
                  </a:lnTo>
                  <a:lnTo>
                    <a:pt x="100" y="194"/>
                  </a:lnTo>
                  <a:lnTo>
                    <a:pt x="98" y="196"/>
                  </a:lnTo>
                  <a:lnTo>
                    <a:pt x="100" y="196"/>
                  </a:lnTo>
                  <a:lnTo>
                    <a:pt x="100" y="196"/>
                  </a:lnTo>
                  <a:lnTo>
                    <a:pt x="103" y="198"/>
                  </a:lnTo>
                  <a:lnTo>
                    <a:pt x="103" y="205"/>
                  </a:lnTo>
                  <a:lnTo>
                    <a:pt x="105" y="208"/>
                  </a:lnTo>
                  <a:lnTo>
                    <a:pt x="107" y="208"/>
                  </a:lnTo>
                  <a:lnTo>
                    <a:pt x="112" y="210"/>
                  </a:lnTo>
                  <a:lnTo>
                    <a:pt x="114" y="210"/>
                  </a:lnTo>
                  <a:lnTo>
                    <a:pt x="116" y="214"/>
                  </a:lnTo>
                  <a:lnTo>
                    <a:pt x="116" y="221"/>
                  </a:lnTo>
                  <a:lnTo>
                    <a:pt x="109" y="230"/>
                  </a:lnTo>
                  <a:lnTo>
                    <a:pt x="105" y="240"/>
                  </a:lnTo>
                  <a:lnTo>
                    <a:pt x="98" y="237"/>
                  </a:lnTo>
                  <a:lnTo>
                    <a:pt x="91" y="235"/>
                  </a:lnTo>
                  <a:lnTo>
                    <a:pt x="82" y="237"/>
                  </a:lnTo>
                  <a:lnTo>
                    <a:pt x="84" y="233"/>
                  </a:lnTo>
                  <a:lnTo>
                    <a:pt x="84" y="228"/>
                  </a:lnTo>
                  <a:lnTo>
                    <a:pt x="84" y="226"/>
                  </a:lnTo>
                  <a:lnTo>
                    <a:pt x="84" y="219"/>
                  </a:lnTo>
                  <a:lnTo>
                    <a:pt x="84" y="217"/>
                  </a:lnTo>
                  <a:lnTo>
                    <a:pt x="82" y="212"/>
                  </a:lnTo>
                  <a:lnTo>
                    <a:pt x="80" y="205"/>
                  </a:lnTo>
                  <a:lnTo>
                    <a:pt x="77" y="201"/>
                  </a:lnTo>
                  <a:lnTo>
                    <a:pt x="75" y="198"/>
                  </a:lnTo>
                  <a:lnTo>
                    <a:pt x="73" y="198"/>
                  </a:lnTo>
                  <a:lnTo>
                    <a:pt x="61" y="192"/>
                  </a:lnTo>
                  <a:lnTo>
                    <a:pt x="59" y="192"/>
                  </a:lnTo>
                  <a:lnTo>
                    <a:pt x="55" y="192"/>
                  </a:lnTo>
                  <a:lnTo>
                    <a:pt x="55" y="189"/>
                  </a:lnTo>
                  <a:lnTo>
                    <a:pt x="57" y="189"/>
                  </a:lnTo>
                  <a:lnTo>
                    <a:pt x="59" y="180"/>
                  </a:lnTo>
                  <a:lnTo>
                    <a:pt x="66" y="173"/>
                  </a:lnTo>
                  <a:lnTo>
                    <a:pt x="68" y="166"/>
                  </a:lnTo>
                  <a:lnTo>
                    <a:pt x="64" y="160"/>
                  </a:lnTo>
                  <a:lnTo>
                    <a:pt x="61" y="157"/>
                  </a:lnTo>
                  <a:lnTo>
                    <a:pt x="55" y="157"/>
                  </a:lnTo>
                  <a:lnTo>
                    <a:pt x="50" y="157"/>
                  </a:lnTo>
                  <a:lnTo>
                    <a:pt x="50" y="157"/>
                  </a:lnTo>
                  <a:lnTo>
                    <a:pt x="48" y="153"/>
                  </a:lnTo>
                  <a:lnTo>
                    <a:pt x="48" y="153"/>
                  </a:lnTo>
                  <a:lnTo>
                    <a:pt x="48" y="171"/>
                  </a:lnTo>
                  <a:lnTo>
                    <a:pt x="48" y="173"/>
                  </a:lnTo>
                  <a:lnTo>
                    <a:pt x="48" y="176"/>
                  </a:lnTo>
                  <a:lnTo>
                    <a:pt x="48" y="180"/>
                  </a:lnTo>
                  <a:lnTo>
                    <a:pt x="45" y="180"/>
                  </a:lnTo>
                  <a:lnTo>
                    <a:pt x="45" y="182"/>
                  </a:lnTo>
                  <a:lnTo>
                    <a:pt x="20" y="210"/>
                  </a:lnTo>
                  <a:lnTo>
                    <a:pt x="18" y="210"/>
                  </a:lnTo>
                  <a:lnTo>
                    <a:pt x="18" y="212"/>
                  </a:lnTo>
                  <a:lnTo>
                    <a:pt x="18" y="214"/>
                  </a:lnTo>
                  <a:lnTo>
                    <a:pt x="18" y="219"/>
                  </a:lnTo>
                  <a:lnTo>
                    <a:pt x="20" y="224"/>
                  </a:lnTo>
                  <a:lnTo>
                    <a:pt x="20" y="233"/>
                  </a:lnTo>
                  <a:lnTo>
                    <a:pt x="20" y="235"/>
                  </a:lnTo>
                  <a:lnTo>
                    <a:pt x="20" y="237"/>
                  </a:lnTo>
                  <a:lnTo>
                    <a:pt x="20" y="237"/>
                  </a:lnTo>
                  <a:lnTo>
                    <a:pt x="20" y="237"/>
                  </a:lnTo>
                  <a:lnTo>
                    <a:pt x="20" y="240"/>
                  </a:lnTo>
                  <a:lnTo>
                    <a:pt x="16" y="242"/>
                  </a:lnTo>
                  <a:lnTo>
                    <a:pt x="13" y="244"/>
                  </a:lnTo>
                  <a:lnTo>
                    <a:pt x="13" y="244"/>
                  </a:lnTo>
                  <a:lnTo>
                    <a:pt x="13" y="244"/>
                  </a:lnTo>
                  <a:lnTo>
                    <a:pt x="13" y="249"/>
                  </a:lnTo>
                  <a:lnTo>
                    <a:pt x="16" y="251"/>
                  </a:lnTo>
                  <a:lnTo>
                    <a:pt x="20" y="260"/>
                  </a:lnTo>
                  <a:lnTo>
                    <a:pt x="23" y="265"/>
                  </a:lnTo>
                  <a:lnTo>
                    <a:pt x="25" y="267"/>
                  </a:lnTo>
                  <a:lnTo>
                    <a:pt x="29" y="267"/>
                  </a:lnTo>
                  <a:lnTo>
                    <a:pt x="29" y="267"/>
                  </a:lnTo>
                  <a:lnTo>
                    <a:pt x="32" y="269"/>
                  </a:lnTo>
                  <a:lnTo>
                    <a:pt x="32" y="272"/>
                  </a:lnTo>
                  <a:lnTo>
                    <a:pt x="32" y="274"/>
                  </a:lnTo>
                  <a:lnTo>
                    <a:pt x="32" y="276"/>
                  </a:lnTo>
                  <a:lnTo>
                    <a:pt x="29" y="278"/>
                  </a:lnTo>
                  <a:lnTo>
                    <a:pt x="29" y="278"/>
                  </a:lnTo>
                  <a:lnTo>
                    <a:pt x="32" y="281"/>
                  </a:lnTo>
                  <a:lnTo>
                    <a:pt x="32" y="281"/>
                  </a:lnTo>
                  <a:lnTo>
                    <a:pt x="34" y="281"/>
                  </a:lnTo>
                  <a:lnTo>
                    <a:pt x="36" y="281"/>
                  </a:lnTo>
                  <a:lnTo>
                    <a:pt x="36" y="281"/>
                  </a:lnTo>
                  <a:lnTo>
                    <a:pt x="36" y="283"/>
                  </a:lnTo>
                  <a:lnTo>
                    <a:pt x="36" y="285"/>
                  </a:lnTo>
                  <a:lnTo>
                    <a:pt x="36" y="285"/>
                  </a:lnTo>
                  <a:lnTo>
                    <a:pt x="36" y="288"/>
                  </a:lnTo>
                  <a:lnTo>
                    <a:pt x="39" y="290"/>
                  </a:lnTo>
                  <a:lnTo>
                    <a:pt x="39" y="290"/>
                  </a:lnTo>
                  <a:lnTo>
                    <a:pt x="36" y="292"/>
                  </a:lnTo>
                  <a:lnTo>
                    <a:pt x="36" y="292"/>
                  </a:lnTo>
                  <a:lnTo>
                    <a:pt x="34" y="292"/>
                  </a:lnTo>
                  <a:lnTo>
                    <a:pt x="34" y="292"/>
                  </a:lnTo>
                  <a:lnTo>
                    <a:pt x="34" y="292"/>
                  </a:lnTo>
                  <a:lnTo>
                    <a:pt x="34" y="294"/>
                  </a:lnTo>
                  <a:lnTo>
                    <a:pt x="41" y="301"/>
                  </a:lnTo>
                  <a:lnTo>
                    <a:pt x="41" y="304"/>
                  </a:lnTo>
                  <a:lnTo>
                    <a:pt x="41" y="304"/>
                  </a:lnTo>
                  <a:lnTo>
                    <a:pt x="41" y="310"/>
                  </a:lnTo>
                  <a:lnTo>
                    <a:pt x="43" y="313"/>
                  </a:lnTo>
                  <a:lnTo>
                    <a:pt x="43" y="315"/>
                  </a:lnTo>
                  <a:lnTo>
                    <a:pt x="43" y="317"/>
                  </a:lnTo>
                  <a:lnTo>
                    <a:pt x="43" y="317"/>
                  </a:lnTo>
                  <a:lnTo>
                    <a:pt x="43" y="322"/>
                  </a:lnTo>
                  <a:lnTo>
                    <a:pt x="45" y="324"/>
                  </a:lnTo>
                  <a:lnTo>
                    <a:pt x="45" y="326"/>
                  </a:lnTo>
                  <a:lnTo>
                    <a:pt x="45" y="329"/>
                  </a:lnTo>
                  <a:lnTo>
                    <a:pt x="48" y="329"/>
                  </a:lnTo>
                  <a:lnTo>
                    <a:pt x="52" y="333"/>
                  </a:lnTo>
                  <a:lnTo>
                    <a:pt x="55" y="336"/>
                  </a:lnTo>
                  <a:lnTo>
                    <a:pt x="57" y="336"/>
                  </a:lnTo>
                  <a:lnTo>
                    <a:pt x="57" y="338"/>
                  </a:lnTo>
                  <a:lnTo>
                    <a:pt x="59" y="340"/>
                  </a:lnTo>
                  <a:lnTo>
                    <a:pt x="64" y="354"/>
                  </a:lnTo>
                  <a:lnTo>
                    <a:pt x="64" y="356"/>
                  </a:lnTo>
                  <a:lnTo>
                    <a:pt x="68" y="361"/>
                  </a:lnTo>
                  <a:lnTo>
                    <a:pt x="55" y="365"/>
                  </a:lnTo>
                  <a:lnTo>
                    <a:pt x="48" y="370"/>
                  </a:lnTo>
                  <a:lnTo>
                    <a:pt x="48" y="370"/>
                  </a:lnTo>
                  <a:lnTo>
                    <a:pt x="50" y="372"/>
                  </a:lnTo>
                  <a:lnTo>
                    <a:pt x="52" y="372"/>
                  </a:lnTo>
                  <a:lnTo>
                    <a:pt x="52" y="374"/>
                  </a:lnTo>
                  <a:lnTo>
                    <a:pt x="52" y="374"/>
                  </a:lnTo>
                  <a:lnTo>
                    <a:pt x="52" y="374"/>
                  </a:lnTo>
                  <a:lnTo>
                    <a:pt x="52" y="377"/>
                  </a:lnTo>
                  <a:lnTo>
                    <a:pt x="52" y="377"/>
                  </a:lnTo>
                  <a:lnTo>
                    <a:pt x="45" y="379"/>
                  </a:lnTo>
                  <a:lnTo>
                    <a:pt x="45" y="381"/>
                  </a:lnTo>
                  <a:lnTo>
                    <a:pt x="43" y="381"/>
                  </a:lnTo>
                  <a:lnTo>
                    <a:pt x="43" y="384"/>
                  </a:lnTo>
                  <a:lnTo>
                    <a:pt x="43" y="384"/>
                  </a:lnTo>
                  <a:lnTo>
                    <a:pt x="43" y="386"/>
                  </a:lnTo>
                  <a:lnTo>
                    <a:pt x="43" y="388"/>
                  </a:lnTo>
                  <a:lnTo>
                    <a:pt x="43" y="390"/>
                  </a:lnTo>
                  <a:lnTo>
                    <a:pt x="41" y="390"/>
                  </a:lnTo>
                  <a:lnTo>
                    <a:pt x="41" y="390"/>
                  </a:lnTo>
                  <a:lnTo>
                    <a:pt x="39" y="390"/>
                  </a:lnTo>
                  <a:lnTo>
                    <a:pt x="36" y="388"/>
                  </a:lnTo>
                  <a:lnTo>
                    <a:pt x="34" y="388"/>
                  </a:lnTo>
                  <a:lnTo>
                    <a:pt x="32" y="386"/>
                  </a:lnTo>
                  <a:lnTo>
                    <a:pt x="29" y="379"/>
                  </a:lnTo>
                  <a:lnTo>
                    <a:pt x="29" y="379"/>
                  </a:lnTo>
                  <a:lnTo>
                    <a:pt x="27" y="377"/>
                  </a:lnTo>
                  <a:lnTo>
                    <a:pt x="27" y="377"/>
                  </a:lnTo>
                  <a:lnTo>
                    <a:pt x="25" y="374"/>
                  </a:lnTo>
                  <a:lnTo>
                    <a:pt x="25" y="374"/>
                  </a:lnTo>
                  <a:lnTo>
                    <a:pt x="16" y="372"/>
                  </a:lnTo>
                  <a:lnTo>
                    <a:pt x="11" y="372"/>
                  </a:lnTo>
                  <a:lnTo>
                    <a:pt x="11" y="372"/>
                  </a:lnTo>
                  <a:lnTo>
                    <a:pt x="9" y="372"/>
                  </a:lnTo>
                  <a:lnTo>
                    <a:pt x="9" y="374"/>
                  </a:lnTo>
                  <a:lnTo>
                    <a:pt x="7" y="377"/>
                  </a:lnTo>
                  <a:lnTo>
                    <a:pt x="7" y="381"/>
                  </a:lnTo>
                  <a:lnTo>
                    <a:pt x="4" y="386"/>
                  </a:lnTo>
                  <a:lnTo>
                    <a:pt x="2" y="388"/>
                  </a:lnTo>
                  <a:lnTo>
                    <a:pt x="2" y="390"/>
                  </a:lnTo>
                  <a:lnTo>
                    <a:pt x="0" y="393"/>
                  </a:lnTo>
                  <a:lnTo>
                    <a:pt x="0" y="393"/>
                  </a:lnTo>
                  <a:lnTo>
                    <a:pt x="0" y="395"/>
                  </a:lnTo>
                  <a:lnTo>
                    <a:pt x="0" y="395"/>
                  </a:lnTo>
                  <a:lnTo>
                    <a:pt x="2" y="397"/>
                  </a:lnTo>
                  <a:lnTo>
                    <a:pt x="2" y="397"/>
                  </a:lnTo>
                  <a:lnTo>
                    <a:pt x="2" y="400"/>
                  </a:lnTo>
                  <a:lnTo>
                    <a:pt x="4" y="400"/>
                  </a:lnTo>
                  <a:lnTo>
                    <a:pt x="4" y="406"/>
                  </a:lnTo>
                  <a:lnTo>
                    <a:pt x="4" y="406"/>
                  </a:lnTo>
                  <a:lnTo>
                    <a:pt x="7" y="409"/>
                  </a:lnTo>
                  <a:lnTo>
                    <a:pt x="7" y="409"/>
                  </a:lnTo>
                  <a:lnTo>
                    <a:pt x="7" y="411"/>
                  </a:lnTo>
                  <a:lnTo>
                    <a:pt x="7" y="411"/>
                  </a:lnTo>
                  <a:lnTo>
                    <a:pt x="7" y="413"/>
                  </a:lnTo>
                  <a:lnTo>
                    <a:pt x="7" y="416"/>
                  </a:lnTo>
                  <a:lnTo>
                    <a:pt x="9" y="418"/>
                  </a:lnTo>
                  <a:lnTo>
                    <a:pt x="11" y="420"/>
                  </a:lnTo>
                  <a:lnTo>
                    <a:pt x="11" y="420"/>
                  </a:lnTo>
                  <a:lnTo>
                    <a:pt x="11" y="422"/>
                  </a:lnTo>
                  <a:lnTo>
                    <a:pt x="11" y="422"/>
                  </a:lnTo>
                  <a:lnTo>
                    <a:pt x="11" y="427"/>
                  </a:lnTo>
                  <a:lnTo>
                    <a:pt x="11" y="429"/>
                  </a:lnTo>
                  <a:lnTo>
                    <a:pt x="11" y="432"/>
                  </a:lnTo>
                  <a:lnTo>
                    <a:pt x="13" y="434"/>
                  </a:lnTo>
                  <a:lnTo>
                    <a:pt x="13" y="434"/>
                  </a:lnTo>
                  <a:lnTo>
                    <a:pt x="16" y="438"/>
                  </a:lnTo>
                  <a:lnTo>
                    <a:pt x="23" y="448"/>
                  </a:lnTo>
                  <a:lnTo>
                    <a:pt x="27" y="461"/>
                  </a:lnTo>
                  <a:lnTo>
                    <a:pt x="29" y="468"/>
                  </a:lnTo>
                  <a:lnTo>
                    <a:pt x="34" y="473"/>
                  </a:lnTo>
                  <a:lnTo>
                    <a:pt x="39" y="470"/>
                  </a:lnTo>
                  <a:lnTo>
                    <a:pt x="41" y="470"/>
                  </a:lnTo>
                  <a:lnTo>
                    <a:pt x="43" y="473"/>
                  </a:lnTo>
                  <a:lnTo>
                    <a:pt x="52" y="473"/>
                  </a:lnTo>
                  <a:lnTo>
                    <a:pt x="57" y="470"/>
                  </a:lnTo>
                  <a:lnTo>
                    <a:pt x="68" y="464"/>
                  </a:lnTo>
                  <a:lnTo>
                    <a:pt x="73" y="461"/>
                  </a:lnTo>
                  <a:lnTo>
                    <a:pt x="77" y="464"/>
                  </a:lnTo>
                  <a:lnTo>
                    <a:pt x="80" y="464"/>
                  </a:lnTo>
                  <a:lnTo>
                    <a:pt x="80" y="466"/>
                  </a:lnTo>
                  <a:lnTo>
                    <a:pt x="77" y="473"/>
                  </a:lnTo>
                  <a:lnTo>
                    <a:pt x="77" y="475"/>
                  </a:lnTo>
                  <a:lnTo>
                    <a:pt x="77" y="475"/>
                  </a:lnTo>
                  <a:lnTo>
                    <a:pt x="77" y="477"/>
                  </a:lnTo>
                  <a:lnTo>
                    <a:pt x="77" y="477"/>
                  </a:lnTo>
                  <a:lnTo>
                    <a:pt x="77" y="477"/>
                  </a:lnTo>
                  <a:lnTo>
                    <a:pt x="80" y="480"/>
                  </a:lnTo>
                  <a:lnTo>
                    <a:pt x="80" y="480"/>
                  </a:lnTo>
                  <a:lnTo>
                    <a:pt x="82" y="482"/>
                  </a:lnTo>
                  <a:lnTo>
                    <a:pt x="84" y="482"/>
                  </a:lnTo>
                  <a:lnTo>
                    <a:pt x="84" y="482"/>
                  </a:lnTo>
                  <a:lnTo>
                    <a:pt x="91" y="484"/>
                  </a:lnTo>
                  <a:lnTo>
                    <a:pt x="93" y="484"/>
                  </a:lnTo>
                  <a:lnTo>
                    <a:pt x="93" y="484"/>
                  </a:lnTo>
                  <a:lnTo>
                    <a:pt x="96" y="484"/>
                  </a:lnTo>
                  <a:lnTo>
                    <a:pt x="96" y="487"/>
                  </a:lnTo>
                  <a:lnTo>
                    <a:pt x="96" y="487"/>
                  </a:lnTo>
                  <a:lnTo>
                    <a:pt x="98" y="489"/>
                  </a:lnTo>
                  <a:lnTo>
                    <a:pt x="98" y="491"/>
                  </a:lnTo>
                  <a:lnTo>
                    <a:pt x="98" y="493"/>
                  </a:lnTo>
                  <a:lnTo>
                    <a:pt x="98" y="496"/>
                  </a:lnTo>
                  <a:lnTo>
                    <a:pt x="98" y="498"/>
                  </a:lnTo>
                  <a:lnTo>
                    <a:pt x="98" y="498"/>
                  </a:lnTo>
                  <a:lnTo>
                    <a:pt x="103" y="503"/>
                  </a:lnTo>
                  <a:lnTo>
                    <a:pt x="114" y="514"/>
                  </a:lnTo>
                  <a:lnTo>
                    <a:pt x="114" y="514"/>
                  </a:lnTo>
                  <a:lnTo>
                    <a:pt x="114" y="516"/>
                  </a:lnTo>
                  <a:lnTo>
                    <a:pt x="114" y="516"/>
                  </a:lnTo>
                  <a:lnTo>
                    <a:pt x="114" y="519"/>
                  </a:lnTo>
                  <a:lnTo>
                    <a:pt x="114" y="521"/>
                  </a:lnTo>
                  <a:lnTo>
                    <a:pt x="114" y="521"/>
                  </a:lnTo>
                  <a:lnTo>
                    <a:pt x="114" y="523"/>
                  </a:lnTo>
                  <a:lnTo>
                    <a:pt x="114" y="523"/>
                  </a:lnTo>
                  <a:lnTo>
                    <a:pt x="114" y="525"/>
                  </a:lnTo>
                  <a:lnTo>
                    <a:pt x="116" y="528"/>
                  </a:lnTo>
                  <a:lnTo>
                    <a:pt x="119" y="530"/>
                  </a:lnTo>
                  <a:lnTo>
                    <a:pt x="121" y="532"/>
                  </a:lnTo>
                  <a:lnTo>
                    <a:pt x="123" y="532"/>
                  </a:lnTo>
                  <a:lnTo>
                    <a:pt x="128" y="532"/>
                  </a:lnTo>
                  <a:lnTo>
                    <a:pt x="132" y="532"/>
                  </a:lnTo>
                  <a:lnTo>
                    <a:pt x="132" y="535"/>
                  </a:lnTo>
                  <a:lnTo>
                    <a:pt x="135" y="535"/>
                  </a:lnTo>
                  <a:lnTo>
                    <a:pt x="135" y="535"/>
                  </a:lnTo>
                  <a:lnTo>
                    <a:pt x="135" y="535"/>
                  </a:lnTo>
                  <a:lnTo>
                    <a:pt x="137" y="537"/>
                  </a:lnTo>
                  <a:lnTo>
                    <a:pt x="139" y="541"/>
                  </a:lnTo>
                  <a:lnTo>
                    <a:pt x="142" y="553"/>
                  </a:lnTo>
                  <a:lnTo>
                    <a:pt x="144" y="555"/>
                  </a:lnTo>
                  <a:lnTo>
                    <a:pt x="144" y="557"/>
                  </a:lnTo>
                  <a:lnTo>
                    <a:pt x="146" y="557"/>
                  </a:lnTo>
                  <a:lnTo>
                    <a:pt x="146" y="560"/>
                  </a:lnTo>
                  <a:lnTo>
                    <a:pt x="144" y="571"/>
                  </a:lnTo>
                  <a:lnTo>
                    <a:pt x="151" y="573"/>
                  </a:lnTo>
                  <a:lnTo>
                    <a:pt x="153" y="571"/>
                  </a:lnTo>
                  <a:lnTo>
                    <a:pt x="153" y="569"/>
                  </a:lnTo>
                  <a:lnTo>
                    <a:pt x="153" y="569"/>
                  </a:lnTo>
                  <a:lnTo>
                    <a:pt x="153" y="567"/>
                  </a:lnTo>
                  <a:lnTo>
                    <a:pt x="153" y="564"/>
                  </a:lnTo>
                  <a:lnTo>
                    <a:pt x="155" y="562"/>
                  </a:lnTo>
                  <a:lnTo>
                    <a:pt x="155" y="562"/>
                  </a:lnTo>
                  <a:lnTo>
                    <a:pt x="155" y="562"/>
                  </a:lnTo>
                  <a:lnTo>
                    <a:pt x="158" y="562"/>
                  </a:lnTo>
                  <a:lnTo>
                    <a:pt x="158" y="567"/>
                  </a:lnTo>
                  <a:lnTo>
                    <a:pt x="158" y="567"/>
                  </a:lnTo>
                  <a:lnTo>
                    <a:pt x="160" y="567"/>
                  </a:lnTo>
                  <a:lnTo>
                    <a:pt x="164" y="569"/>
                  </a:lnTo>
                  <a:lnTo>
                    <a:pt x="167" y="569"/>
                  </a:lnTo>
                  <a:lnTo>
                    <a:pt x="167" y="569"/>
                  </a:lnTo>
                  <a:lnTo>
                    <a:pt x="169" y="567"/>
                  </a:lnTo>
                  <a:lnTo>
                    <a:pt x="169" y="567"/>
                  </a:lnTo>
                  <a:lnTo>
                    <a:pt x="169" y="564"/>
                  </a:lnTo>
                  <a:lnTo>
                    <a:pt x="169" y="562"/>
                  </a:lnTo>
                  <a:lnTo>
                    <a:pt x="169" y="562"/>
                  </a:lnTo>
                  <a:lnTo>
                    <a:pt x="169" y="557"/>
                  </a:lnTo>
                  <a:lnTo>
                    <a:pt x="167" y="551"/>
                  </a:lnTo>
                  <a:lnTo>
                    <a:pt x="167" y="551"/>
                  </a:lnTo>
                  <a:lnTo>
                    <a:pt x="167" y="551"/>
                  </a:lnTo>
                  <a:lnTo>
                    <a:pt x="167" y="546"/>
                  </a:lnTo>
                  <a:lnTo>
                    <a:pt x="169" y="544"/>
                  </a:lnTo>
                  <a:lnTo>
                    <a:pt x="174" y="537"/>
                  </a:lnTo>
                  <a:lnTo>
                    <a:pt x="176" y="530"/>
                  </a:lnTo>
                  <a:lnTo>
                    <a:pt x="178" y="523"/>
                  </a:lnTo>
                  <a:lnTo>
                    <a:pt x="178" y="521"/>
                  </a:lnTo>
                  <a:lnTo>
                    <a:pt x="178" y="521"/>
                  </a:lnTo>
                  <a:lnTo>
                    <a:pt x="176" y="519"/>
                  </a:lnTo>
                  <a:lnTo>
                    <a:pt x="176" y="519"/>
                  </a:lnTo>
                  <a:lnTo>
                    <a:pt x="176" y="516"/>
                  </a:lnTo>
                  <a:lnTo>
                    <a:pt x="174" y="516"/>
                  </a:lnTo>
                  <a:lnTo>
                    <a:pt x="171" y="514"/>
                  </a:lnTo>
                  <a:lnTo>
                    <a:pt x="169" y="514"/>
                  </a:lnTo>
                  <a:lnTo>
                    <a:pt x="169" y="514"/>
                  </a:lnTo>
                  <a:lnTo>
                    <a:pt x="167" y="512"/>
                  </a:lnTo>
                  <a:lnTo>
                    <a:pt x="167" y="512"/>
                  </a:lnTo>
                  <a:lnTo>
                    <a:pt x="167" y="509"/>
                  </a:lnTo>
                  <a:lnTo>
                    <a:pt x="167" y="507"/>
                  </a:lnTo>
                  <a:lnTo>
                    <a:pt x="167" y="505"/>
                  </a:lnTo>
                  <a:lnTo>
                    <a:pt x="167" y="503"/>
                  </a:lnTo>
                  <a:lnTo>
                    <a:pt x="167" y="500"/>
                  </a:lnTo>
                  <a:lnTo>
                    <a:pt x="167" y="498"/>
                  </a:lnTo>
                  <a:lnTo>
                    <a:pt x="169" y="496"/>
                  </a:lnTo>
                  <a:lnTo>
                    <a:pt x="183" y="466"/>
                  </a:lnTo>
                  <a:lnTo>
                    <a:pt x="190" y="457"/>
                  </a:lnTo>
                  <a:lnTo>
                    <a:pt x="190" y="454"/>
                  </a:lnTo>
                  <a:lnTo>
                    <a:pt x="192" y="450"/>
                  </a:lnTo>
                  <a:lnTo>
                    <a:pt x="201" y="450"/>
                  </a:lnTo>
                  <a:lnTo>
                    <a:pt x="206" y="450"/>
                  </a:lnTo>
                  <a:lnTo>
                    <a:pt x="208" y="450"/>
                  </a:lnTo>
                  <a:lnTo>
                    <a:pt x="210" y="450"/>
                  </a:lnTo>
                  <a:lnTo>
                    <a:pt x="212" y="454"/>
                  </a:lnTo>
                  <a:lnTo>
                    <a:pt x="215" y="454"/>
                  </a:lnTo>
                  <a:lnTo>
                    <a:pt x="217" y="450"/>
                  </a:lnTo>
                  <a:lnTo>
                    <a:pt x="215" y="448"/>
                  </a:lnTo>
                  <a:lnTo>
                    <a:pt x="215" y="445"/>
                  </a:lnTo>
                  <a:lnTo>
                    <a:pt x="215" y="443"/>
                  </a:lnTo>
                  <a:lnTo>
                    <a:pt x="215" y="441"/>
                  </a:lnTo>
                  <a:lnTo>
                    <a:pt x="217" y="441"/>
                  </a:lnTo>
                  <a:lnTo>
                    <a:pt x="219" y="441"/>
                  </a:lnTo>
                  <a:lnTo>
                    <a:pt x="222" y="445"/>
                  </a:lnTo>
                  <a:lnTo>
                    <a:pt x="226" y="448"/>
                  </a:lnTo>
                  <a:lnTo>
                    <a:pt x="228" y="445"/>
                  </a:lnTo>
                  <a:lnTo>
                    <a:pt x="231" y="443"/>
                  </a:lnTo>
                  <a:lnTo>
                    <a:pt x="233" y="441"/>
                  </a:lnTo>
                  <a:lnTo>
                    <a:pt x="235" y="443"/>
                  </a:lnTo>
                  <a:lnTo>
                    <a:pt x="235" y="443"/>
                  </a:lnTo>
                  <a:lnTo>
                    <a:pt x="235" y="445"/>
                  </a:lnTo>
                  <a:lnTo>
                    <a:pt x="235" y="448"/>
                  </a:lnTo>
                  <a:lnTo>
                    <a:pt x="235" y="450"/>
                  </a:lnTo>
                  <a:lnTo>
                    <a:pt x="235" y="452"/>
                  </a:lnTo>
                  <a:lnTo>
                    <a:pt x="238" y="454"/>
                  </a:lnTo>
                  <a:lnTo>
                    <a:pt x="244" y="457"/>
                  </a:lnTo>
                  <a:lnTo>
                    <a:pt x="254" y="459"/>
                  </a:lnTo>
                  <a:lnTo>
                    <a:pt x="258" y="454"/>
                  </a:lnTo>
                  <a:lnTo>
                    <a:pt x="258" y="448"/>
                  </a:lnTo>
                  <a:lnTo>
                    <a:pt x="260" y="448"/>
                  </a:lnTo>
                  <a:lnTo>
                    <a:pt x="260" y="448"/>
                  </a:lnTo>
                  <a:lnTo>
                    <a:pt x="260" y="448"/>
                  </a:lnTo>
                  <a:lnTo>
                    <a:pt x="260" y="445"/>
                  </a:lnTo>
                  <a:lnTo>
                    <a:pt x="260" y="445"/>
                  </a:lnTo>
                  <a:lnTo>
                    <a:pt x="263" y="450"/>
                  </a:lnTo>
                  <a:lnTo>
                    <a:pt x="272" y="454"/>
                  </a:lnTo>
                  <a:lnTo>
                    <a:pt x="272" y="457"/>
                  </a:lnTo>
                  <a:lnTo>
                    <a:pt x="274" y="459"/>
                  </a:lnTo>
                  <a:lnTo>
                    <a:pt x="276" y="459"/>
                  </a:lnTo>
                  <a:lnTo>
                    <a:pt x="276" y="457"/>
                  </a:lnTo>
                  <a:lnTo>
                    <a:pt x="276" y="454"/>
                  </a:lnTo>
                  <a:lnTo>
                    <a:pt x="274" y="452"/>
                  </a:lnTo>
                  <a:lnTo>
                    <a:pt x="276" y="450"/>
                  </a:lnTo>
                  <a:lnTo>
                    <a:pt x="286" y="452"/>
                  </a:lnTo>
                  <a:lnTo>
                    <a:pt x="288" y="452"/>
                  </a:lnTo>
                  <a:lnTo>
                    <a:pt x="290" y="450"/>
                  </a:lnTo>
                  <a:lnTo>
                    <a:pt x="286" y="445"/>
                  </a:lnTo>
                  <a:lnTo>
                    <a:pt x="286" y="441"/>
                  </a:lnTo>
                  <a:lnTo>
                    <a:pt x="290" y="438"/>
                  </a:lnTo>
                  <a:lnTo>
                    <a:pt x="295" y="441"/>
                  </a:lnTo>
                  <a:lnTo>
                    <a:pt x="292" y="448"/>
                  </a:lnTo>
                  <a:lnTo>
                    <a:pt x="306" y="441"/>
                  </a:lnTo>
                  <a:lnTo>
                    <a:pt x="308" y="443"/>
                  </a:lnTo>
                  <a:lnTo>
                    <a:pt x="311" y="445"/>
                  </a:lnTo>
                  <a:lnTo>
                    <a:pt x="315" y="448"/>
                  </a:lnTo>
                  <a:lnTo>
                    <a:pt x="315" y="450"/>
                  </a:lnTo>
                  <a:lnTo>
                    <a:pt x="315" y="450"/>
                  </a:lnTo>
                  <a:lnTo>
                    <a:pt x="320" y="459"/>
                  </a:lnTo>
                  <a:lnTo>
                    <a:pt x="324" y="468"/>
                  </a:lnTo>
                  <a:lnTo>
                    <a:pt x="331" y="468"/>
                  </a:lnTo>
                  <a:lnTo>
                    <a:pt x="340" y="466"/>
                  </a:lnTo>
                  <a:lnTo>
                    <a:pt x="347" y="466"/>
                  </a:lnTo>
                  <a:lnTo>
                    <a:pt x="356" y="468"/>
                  </a:lnTo>
                  <a:lnTo>
                    <a:pt x="377" y="482"/>
                  </a:lnTo>
                  <a:lnTo>
                    <a:pt x="382" y="484"/>
                  </a:lnTo>
                  <a:lnTo>
                    <a:pt x="386" y="484"/>
                  </a:lnTo>
                  <a:lnTo>
                    <a:pt x="389" y="482"/>
                  </a:lnTo>
                  <a:lnTo>
                    <a:pt x="393" y="482"/>
                  </a:lnTo>
                  <a:lnTo>
                    <a:pt x="395" y="484"/>
                  </a:lnTo>
                  <a:lnTo>
                    <a:pt x="400" y="493"/>
                  </a:lnTo>
                  <a:lnTo>
                    <a:pt x="402" y="498"/>
                  </a:lnTo>
                  <a:lnTo>
                    <a:pt x="409" y="503"/>
                  </a:lnTo>
                  <a:lnTo>
                    <a:pt x="418" y="505"/>
                  </a:lnTo>
                  <a:lnTo>
                    <a:pt x="427" y="505"/>
                  </a:lnTo>
                  <a:lnTo>
                    <a:pt x="434" y="503"/>
                  </a:lnTo>
                  <a:lnTo>
                    <a:pt x="441" y="498"/>
                  </a:lnTo>
                  <a:lnTo>
                    <a:pt x="448" y="489"/>
                  </a:lnTo>
                  <a:lnTo>
                    <a:pt x="450" y="484"/>
                  </a:lnTo>
                  <a:lnTo>
                    <a:pt x="453" y="482"/>
                  </a:lnTo>
                  <a:lnTo>
                    <a:pt x="455" y="482"/>
                  </a:lnTo>
                  <a:lnTo>
                    <a:pt x="455" y="484"/>
                  </a:lnTo>
                  <a:lnTo>
                    <a:pt x="457" y="484"/>
                  </a:lnTo>
                  <a:lnTo>
                    <a:pt x="459" y="484"/>
                  </a:lnTo>
                  <a:lnTo>
                    <a:pt x="462" y="484"/>
                  </a:lnTo>
                  <a:lnTo>
                    <a:pt x="464" y="484"/>
                  </a:lnTo>
                  <a:lnTo>
                    <a:pt x="466" y="487"/>
                  </a:lnTo>
                  <a:lnTo>
                    <a:pt x="466" y="487"/>
                  </a:lnTo>
                  <a:lnTo>
                    <a:pt x="466" y="487"/>
                  </a:lnTo>
                  <a:lnTo>
                    <a:pt x="469" y="489"/>
                  </a:lnTo>
                  <a:lnTo>
                    <a:pt x="469" y="489"/>
                  </a:lnTo>
                  <a:lnTo>
                    <a:pt x="469" y="491"/>
                  </a:lnTo>
                  <a:lnTo>
                    <a:pt x="469" y="491"/>
                  </a:lnTo>
                  <a:lnTo>
                    <a:pt x="466" y="493"/>
                  </a:lnTo>
                  <a:lnTo>
                    <a:pt x="466" y="493"/>
                  </a:lnTo>
                  <a:lnTo>
                    <a:pt x="466" y="493"/>
                  </a:lnTo>
                  <a:lnTo>
                    <a:pt x="466" y="496"/>
                  </a:lnTo>
                  <a:lnTo>
                    <a:pt x="469" y="496"/>
                  </a:lnTo>
                  <a:lnTo>
                    <a:pt x="487" y="500"/>
                  </a:lnTo>
                  <a:lnTo>
                    <a:pt x="489" y="500"/>
                  </a:lnTo>
                  <a:lnTo>
                    <a:pt x="491" y="503"/>
                  </a:lnTo>
                  <a:lnTo>
                    <a:pt x="491" y="503"/>
                  </a:lnTo>
                  <a:lnTo>
                    <a:pt x="494" y="505"/>
                  </a:lnTo>
                  <a:lnTo>
                    <a:pt x="501" y="503"/>
                  </a:lnTo>
                  <a:lnTo>
                    <a:pt x="503" y="500"/>
                  </a:lnTo>
                  <a:lnTo>
                    <a:pt x="503" y="500"/>
                  </a:lnTo>
                  <a:lnTo>
                    <a:pt x="505" y="500"/>
                  </a:lnTo>
                  <a:lnTo>
                    <a:pt x="512" y="498"/>
                  </a:lnTo>
                  <a:lnTo>
                    <a:pt x="512" y="498"/>
                  </a:lnTo>
                  <a:lnTo>
                    <a:pt x="514" y="496"/>
                  </a:lnTo>
                  <a:lnTo>
                    <a:pt x="514" y="496"/>
                  </a:lnTo>
                  <a:lnTo>
                    <a:pt x="514" y="493"/>
                  </a:lnTo>
                  <a:lnTo>
                    <a:pt x="517" y="493"/>
                  </a:lnTo>
                  <a:lnTo>
                    <a:pt x="517" y="493"/>
                  </a:lnTo>
                  <a:lnTo>
                    <a:pt x="535" y="491"/>
                  </a:lnTo>
                  <a:lnTo>
                    <a:pt x="535" y="491"/>
                  </a:lnTo>
                  <a:lnTo>
                    <a:pt x="546" y="496"/>
                  </a:lnTo>
                  <a:lnTo>
                    <a:pt x="546" y="496"/>
                  </a:lnTo>
                  <a:lnTo>
                    <a:pt x="549" y="496"/>
                  </a:lnTo>
                  <a:lnTo>
                    <a:pt x="551" y="498"/>
                  </a:lnTo>
                  <a:lnTo>
                    <a:pt x="551" y="500"/>
                  </a:lnTo>
                  <a:lnTo>
                    <a:pt x="555" y="498"/>
                  </a:lnTo>
                  <a:lnTo>
                    <a:pt x="569" y="496"/>
                  </a:lnTo>
                  <a:lnTo>
                    <a:pt x="574" y="496"/>
                  </a:lnTo>
                  <a:lnTo>
                    <a:pt x="574" y="496"/>
                  </a:lnTo>
                  <a:lnTo>
                    <a:pt x="576" y="496"/>
                  </a:lnTo>
                  <a:lnTo>
                    <a:pt x="576" y="493"/>
                  </a:lnTo>
                  <a:lnTo>
                    <a:pt x="578" y="491"/>
                  </a:lnTo>
                  <a:lnTo>
                    <a:pt x="578" y="491"/>
                  </a:lnTo>
                  <a:lnTo>
                    <a:pt x="578" y="491"/>
                  </a:lnTo>
                  <a:lnTo>
                    <a:pt x="594" y="491"/>
                  </a:lnTo>
                  <a:lnTo>
                    <a:pt x="603" y="493"/>
                  </a:lnTo>
                  <a:lnTo>
                    <a:pt x="603" y="489"/>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8" name="Freeform 17"/>
            <p:cNvSpPr/>
            <p:nvPr>
              <p:custDataLst>
                <p:tags r:id="rId20"/>
              </p:custDataLst>
            </p:nvPr>
          </p:nvSpPr>
          <p:spPr bwMode="auto">
            <a:xfrm>
              <a:off x="8299451" y="1055688"/>
              <a:ext cx="512763" cy="496888"/>
            </a:xfrm>
            <a:custGeom>
              <a:avLst/>
              <a:gdLst>
                <a:gd name="T0" fmla="*/ 298 w 323"/>
                <a:gd name="T1" fmla="*/ 267 h 313"/>
                <a:gd name="T2" fmla="*/ 256 w 323"/>
                <a:gd name="T3" fmla="*/ 247 h 313"/>
                <a:gd name="T4" fmla="*/ 263 w 323"/>
                <a:gd name="T5" fmla="*/ 206 h 313"/>
                <a:gd name="T6" fmla="*/ 243 w 323"/>
                <a:gd name="T7" fmla="*/ 201 h 313"/>
                <a:gd name="T8" fmla="*/ 236 w 323"/>
                <a:gd name="T9" fmla="*/ 192 h 313"/>
                <a:gd name="T10" fmla="*/ 238 w 323"/>
                <a:gd name="T11" fmla="*/ 178 h 313"/>
                <a:gd name="T12" fmla="*/ 270 w 323"/>
                <a:gd name="T13" fmla="*/ 139 h 313"/>
                <a:gd name="T14" fmla="*/ 247 w 323"/>
                <a:gd name="T15" fmla="*/ 130 h 313"/>
                <a:gd name="T16" fmla="*/ 227 w 323"/>
                <a:gd name="T17" fmla="*/ 128 h 313"/>
                <a:gd name="T18" fmla="*/ 218 w 323"/>
                <a:gd name="T19" fmla="*/ 119 h 313"/>
                <a:gd name="T20" fmla="*/ 222 w 323"/>
                <a:gd name="T21" fmla="*/ 94 h 313"/>
                <a:gd name="T22" fmla="*/ 247 w 323"/>
                <a:gd name="T23" fmla="*/ 75 h 313"/>
                <a:gd name="T24" fmla="*/ 277 w 323"/>
                <a:gd name="T25" fmla="*/ 57 h 313"/>
                <a:gd name="T26" fmla="*/ 282 w 323"/>
                <a:gd name="T27" fmla="*/ 39 h 313"/>
                <a:gd name="T28" fmla="*/ 240 w 323"/>
                <a:gd name="T29" fmla="*/ 27 h 313"/>
                <a:gd name="T30" fmla="*/ 186 w 323"/>
                <a:gd name="T31" fmla="*/ 25 h 313"/>
                <a:gd name="T32" fmla="*/ 85 w 323"/>
                <a:gd name="T33" fmla="*/ 0 h 313"/>
                <a:gd name="T34" fmla="*/ 87 w 323"/>
                <a:gd name="T35" fmla="*/ 30 h 313"/>
                <a:gd name="T36" fmla="*/ 67 w 323"/>
                <a:gd name="T37" fmla="*/ 37 h 313"/>
                <a:gd name="T38" fmla="*/ 64 w 323"/>
                <a:gd name="T39" fmla="*/ 46 h 313"/>
                <a:gd name="T40" fmla="*/ 69 w 323"/>
                <a:gd name="T41" fmla="*/ 55 h 313"/>
                <a:gd name="T42" fmla="*/ 44 w 323"/>
                <a:gd name="T43" fmla="*/ 55 h 313"/>
                <a:gd name="T44" fmla="*/ 25 w 323"/>
                <a:gd name="T45" fmla="*/ 85 h 313"/>
                <a:gd name="T46" fmla="*/ 0 w 323"/>
                <a:gd name="T47" fmla="*/ 107 h 313"/>
                <a:gd name="T48" fmla="*/ 5 w 323"/>
                <a:gd name="T49" fmla="*/ 119 h 313"/>
                <a:gd name="T50" fmla="*/ 19 w 323"/>
                <a:gd name="T51" fmla="*/ 123 h 313"/>
                <a:gd name="T52" fmla="*/ 23 w 323"/>
                <a:gd name="T53" fmla="*/ 128 h 313"/>
                <a:gd name="T54" fmla="*/ 25 w 323"/>
                <a:gd name="T55" fmla="*/ 137 h 313"/>
                <a:gd name="T56" fmla="*/ 35 w 323"/>
                <a:gd name="T57" fmla="*/ 153 h 313"/>
                <a:gd name="T58" fmla="*/ 32 w 323"/>
                <a:gd name="T59" fmla="*/ 162 h 313"/>
                <a:gd name="T60" fmla="*/ 21 w 323"/>
                <a:gd name="T61" fmla="*/ 167 h 313"/>
                <a:gd name="T62" fmla="*/ 21 w 323"/>
                <a:gd name="T63" fmla="*/ 192 h 313"/>
                <a:gd name="T64" fmla="*/ 28 w 323"/>
                <a:gd name="T65" fmla="*/ 206 h 313"/>
                <a:gd name="T66" fmla="*/ 39 w 323"/>
                <a:gd name="T67" fmla="*/ 215 h 313"/>
                <a:gd name="T68" fmla="*/ 48 w 323"/>
                <a:gd name="T69" fmla="*/ 238 h 313"/>
                <a:gd name="T70" fmla="*/ 62 w 323"/>
                <a:gd name="T71" fmla="*/ 240 h 313"/>
                <a:gd name="T72" fmla="*/ 73 w 323"/>
                <a:gd name="T73" fmla="*/ 249 h 313"/>
                <a:gd name="T74" fmla="*/ 90 w 323"/>
                <a:gd name="T75" fmla="*/ 238 h 313"/>
                <a:gd name="T76" fmla="*/ 96 w 323"/>
                <a:gd name="T77" fmla="*/ 233 h 313"/>
                <a:gd name="T78" fmla="*/ 99 w 323"/>
                <a:gd name="T79" fmla="*/ 240 h 313"/>
                <a:gd name="T80" fmla="*/ 103 w 323"/>
                <a:gd name="T81" fmla="*/ 240 h 313"/>
                <a:gd name="T82" fmla="*/ 112 w 323"/>
                <a:gd name="T83" fmla="*/ 235 h 313"/>
                <a:gd name="T84" fmla="*/ 115 w 323"/>
                <a:gd name="T85" fmla="*/ 240 h 313"/>
                <a:gd name="T86" fmla="*/ 128 w 323"/>
                <a:gd name="T87" fmla="*/ 240 h 313"/>
                <a:gd name="T88" fmla="*/ 138 w 323"/>
                <a:gd name="T89" fmla="*/ 249 h 313"/>
                <a:gd name="T90" fmla="*/ 144 w 323"/>
                <a:gd name="T91" fmla="*/ 265 h 313"/>
                <a:gd name="T92" fmla="*/ 149 w 323"/>
                <a:gd name="T93" fmla="*/ 274 h 313"/>
                <a:gd name="T94" fmla="*/ 165 w 323"/>
                <a:gd name="T95" fmla="*/ 283 h 313"/>
                <a:gd name="T96" fmla="*/ 154 w 323"/>
                <a:gd name="T97" fmla="*/ 272 h 313"/>
                <a:gd name="T98" fmla="*/ 160 w 323"/>
                <a:gd name="T99" fmla="*/ 258 h 313"/>
                <a:gd name="T100" fmla="*/ 172 w 323"/>
                <a:gd name="T101" fmla="*/ 258 h 313"/>
                <a:gd name="T102" fmla="*/ 211 w 323"/>
                <a:gd name="T103" fmla="*/ 267 h 313"/>
                <a:gd name="T104" fmla="*/ 222 w 323"/>
                <a:gd name="T105" fmla="*/ 281 h 313"/>
                <a:gd name="T106" fmla="*/ 234 w 323"/>
                <a:gd name="T107" fmla="*/ 277 h 313"/>
                <a:gd name="T108" fmla="*/ 247 w 323"/>
                <a:gd name="T109" fmla="*/ 267 h 313"/>
                <a:gd name="T110" fmla="*/ 270 w 323"/>
                <a:gd name="T111" fmla="*/ 261 h 313"/>
                <a:gd name="T112" fmla="*/ 298 w 323"/>
                <a:gd name="T113" fmla="*/ 297 h 313"/>
                <a:gd name="T114" fmla="*/ 288 w 323"/>
                <a:gd name="T115" fmla="*/ 304 h 313"/>
                <a:gd name="T116" fmla="*/ 316 w 323"/>
                <a:gd name="T117" fmla="*/ 30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313">
                  <a:moveTo>
                    <a:pt x="323" y="299"/>
                  </a:moveTo>
                  <a:lnTo>
                    <a:pt x="323" y="299"/>
                  </a:lnTo>
                  <a:lnTo>
                    <a:pt x="320" y="299"/>
                  </a:lnTo>
                  <a:lnTo>
                    <a:pt x="316" y="297"/>
                  </a:lnTo>
                  <a:lnTo>
                    <a:pt x="314" y="295"/>
                  </a:lnTo>
                  <a:lnTo>
                    <a:pt x="298" y="267"/>
                  </a:lnTo>
                  <a:lnTo>
                    <a:pt x="284" y="261"/>
                  </a:lnTo>
                  <a:lnTo>
                    <a:pt x="282" y="258"/>
                  </a:lnTo>
                  <a:lnTo>
                    <a:pt x="275" y="251"/>
                  </a:lnTo>
                  <a:lnTo>
                    <a:pt x="270" y="251"/>
                  </a:lnTo>
                  <a:lnTo>
                    <a:pt x="263" y="249"/>
                  </a:lnTo>
                  <a:lnTo>
                    <a:pt x="256" y="247"/>
                  </a:lnTo>
                  <a:lnTo>
                    <a:pt x="256" y="245"/>
                  </a:lnTo>
                  <a:lnTo>
                    <a:pt x="254" y="240"/>
                  </a:lnTo>
                  <a:lnTo>
                    <a:pt x="254" y="231"/>
                  </a:lnTo>
                  <a:lnTo>
                    <a:pt x="261" y="217"/>
                  </a:lnTo>
                  <a:lnTo>
                    <a:pt x="263" y="213"/>
                  </a:lnTo>
                  <a:lnTo>
                    <a:pt x="263" y="206"/>
                  </a:lnTo>
                  <a:lnTo>
                    <a:pt x="266" y="201"/>
                  </a:lnTo>
                  <a:lnTo>
                    <a:pt x="263" y="194"/>
                  </a:lnTo>
                  <a:lnTo>
                    <a:pt x="261" y="194"/>
                  </a:lnTo>
                  <a:lnTo>
                    <a:pt x="254" y="197"/>
                  </a:lnTo>
                  <a:lnTo>
                    <a:pt x="250" y="199"/>
                  </a:lnTo>
                  <a:lnTo>
                    <a:pt x="243" y="201"/>
                  </a:lnTo>
                  <a:lnTo>
                    <a:pt x="236" y="194"/>
                  </a:lnTo>
                  <a:lnTo>
                    <a:pt x="236" y="194"/>
                  </a:lnTo>
                  <a:lnTo>
                    <a:pt x="236" y="192"/>
                  </a:lnTo>
                  <a:lnTo>
                    <a:pt x="236" y="192"/>
                  </a:lnTo>
                  <a:lnTo>
                    <a:pt x="236" y="192"/>
                  </a:lnTo>
                  <a:lnTo>
                    <a:pt x="236" y="192"/>
                  </a:lnTo>
                  <a:lnTo>
                    <a:pt x="234" y="190"/>
                  </a:lnTo>
                  <a:lnTo>
                    <a:pt x="236" y="185"/>
                  </a:lnTo>
                  <a:lnTo>
                    <a:pt x="236" y="185"/>
                  </a:lnTo>
                  <a:lnTo>
                    <a:pt x="238" y="183"/>
                  </a:lnTo>
                  <a:lnTo>
                    <a:pt x="238" y="181"/>
                  </a:lnTo>
                  <a:lnTo>
                    <a:pt x="238" y="178"/>
                  </a:lnTo>
                  <a:lnTo>
                    <a:pt x="236" y="178"/>
                  </a:lnTo>
                  <a:lnTo>
                    <a:pt x="240" y="171"/>
                  </a:lnTo>
                  <a:lnTo>
                    <a:pt x="245" y="169"/>
                  </a:lnTo>
                  <a:lnTo>
                    <a:pt x="266" y="153"/>
                  </a:lnTo>
                  <a:lnTo>
                    <a:pt x="270" y="142"/>
                  </a:lnTo>
                  <a:lnTo>
                    <a:pt x="270" y="139"/>
                  </a:lnTo>
                  <a:lnTo>
                    <a:pt x="268" y="137"/>
                  </a:lnTo>
                  <a:lnTo>
                    <a:pt x="268" y="137"/>
                  </a:lnTo>
                  <a:lnTo>
                    <a:pt x="263" y="137"/>
                  </a:lnTo>
                  <a:lnTo>
                    <a:pt x="259" y="137"/>
                  </a:lnTo>
                  <a:lnTo>
                    <a:pt x="252" y="135"/>
                  </a:lnTo>
                  <a:lnTo>
                    <a:pt x="247" y="130"/>
                  </a:lnTo>
                  <a:lnTo>
                    <a:pt x="243" y="128"/>
                  </a:lnTo>
                  <a:lnTo>
                    <a:pt x="236" y="126"/>
                  </a:lnTo>
                  <a:lnTo>
                    <a:pt x="234" y="123"/>
                  </a:lnTo>
                  <a:lnTo>
                    <a:pt x="227" y="123"/>
                  </a:lnTo>
                  <a:lnTo>
                    <a:pt x="224" y="123"/>
                  </a:lnTo>
                  <a:lnTo>
                    <a:pt x="227" y="128"/>
                  </a:lnTo>
                  <a:lnTo>
                    <a:pt x="222" y="128"/>
                  </a:lnTo>
                  <a:lnTo>
                    <a:pt x="220" y="126"/>
                  </a:lnTo>
                  <a:lnTo>
                    <a:pt x="220" y="121"/>
                  </a:lnTo>
                  <a:lnTo>
                    <a:pt x="218" y="119"/>
                  </a:lnTo>
                  <a:lnTo>
                    <a:pt x="218" y="119"/>
                  </a:lnTo>
                  <a:lnTo>
                    <a:pt x="218" y="119"/>
                  </a:lnTo>
                  <a:lnTo>
                    <a:pt x="215" y="110"/>
                  </a:lnTo>
                  <a:lnTo>
                    <a:pt x="215" y="107"/>
                  </a:lnTo>
                  <a:lnTo>
                    <a:pt x="213" y="105"/>
                  </a:lnTo>
                  <a:lnTo>
                    <a:pt x="218" y="101"/>
                  </a:lnTo>
                  <a:lnTo>
                    <a:pt x="220" y="98"/>
                  </a:lnTo>
                  <a:lnTo>
                    <a:pt x="222" y="94"/>
                  </a:lnTo>
                  <a:lnTo>
                    <a:pt x="224" y="89"/>
                  </a:lnTo>
                  <a:lnTo>
                    <a:pt x="227" y="85"/>
                  </a:lnTo>
                  <a:lnTo>
                    <a:pt x="229" y="85"/>
                  </a:lnTo>
                  <a:lnTo>
                    <a:pt x="231" y="85"/>
                  </a:lnTo>
                  <a:lnTo>
                    <a:pt x="238" y="80"/>
                  </a:lnTo>
                  <a:lnTo>
                    <a:pt x="247" y="75"/>
                  </a:lnTo>
                  <a:lnTo>
                    <a:pt x="252" y="71"/>
                  </a:lnTo>
                  <a:lnTo>
                    <a:pt x="256" y="64"/>
                  </a:lnTo>
                  <a:lnTo>
                    <a:pt x="261" y="59"/>
                  </a:lnTo>
                  <a:lnTo>
                    <a:pt x="268" y="57"/>
                  </a:lnTo>
                  <a:lnTo>
                    <a:pt x="272" y="57"/>
                  </a:lnTo>
                  <a:lnTo>
                    <a:pt x="277" y="57"/>
                  </a:lnTo>
                  <a:lnTo>
                    <a:pt x="279" y="53"/>
                  </a:lnTo>
                  <a:lnTo>
                    <a:pt x="279" y="50"/>
                  </a:lnTo>
                  <a:lnTo>
                    <a:pt x="279" y="43"/>
                  </a:lnTo>
                  <a:lnTo>
                    <a:pt x="282" y="41"/>
                  </a:lnTo>
                  <a:lnTo>
                    <a:pt x="282" y="41"/>
                  </a:lnTo>
                  <a:lnTo>
                    <a:pt x="282" y="39"/>
                  </a:lnTo>
                  <a:lnTo>
                    <a:pt x="282" y="37"/>
                  </a:lnTo>
                  <a:lnTo>
                    <a:pt x="279" y="37"/>
                  </a:lnTo>
                  <a:lnTo>
                    <a:pt x="275" y="37"/>
                  </a:lnTo>
                  <a:lnTo>
                    <a:pt x="250" y="27"/>
                  </a:lnTo>
                  <a:lnTo>
                    <a:pt x="243" y="27"/>
                  </a:lnTo>
                  <a:lnTo>
                    <a:pt x="240" y="27"/>
                  </a:lnTo>
                  <a:lnTo>
                    <a:pt x="238" y="23"/>
                  </a:lnTo>
                  <a:lnTo>
                    <a:pt x="236" y="23"/>
                  </a:lnTo>
                  <a:lnTo>
                    <a:pt x="224" y="23"/>
                  </a:lnTo>
                  <a:lnTo>
                    <a:pt x="215" y="23"/>
                  </a:lnTo>
                  <a:lnTo>
                    <a:pt x="192" y="27"/>
                  </a:lnTo>
                  <a:lnTo>
                    <a:pt x="186" y="25"/>
                  </a:lnTo>
                  <a:lnTo>
                    <a:pt x="181" y="25"/>
                  </a:lnTo>
                  <a:lnTo>
                    <a:pt x="167" y="16"/>
                  </a:lnTo>
                  <a:lnTo>
                    <a:pt x="151" y="11"/>
                  </a:lnTo>
                  <a:lnTo>
                    <a:pt x="101" y="9"/>
                  </a:lnTo>
                  <a:lnTo>
                    <a:pt x="90" y="2"/>
                  </a:lnTo>
                  <a:lnTo>
                    <a:pt x="85" y="0"/>
                  </a:lnTo>
                  <a:lnTo>
                    <a:pt x="87" y="14"/>
                  </a:lnTo>
                  <a:lnTo>
                    <a:pt x="87" y="21"/>
                  </a:lnTo>
                  <a:lnTo>
                    <a:pt x="87" y="23"/>
                  </a:lnTo>
                  <a:lnTo>
                    <a:pt x="87" y="27"/>
                  </a:lnTo>
                  <a:lnTo>
                    <a:pt x="87" y="30"/>
                  </a:lnTo>
                  <a:lnTo>
                    <a:pt x="87" y="30"/>
                  </a:lnTo>
                  <a:lnTo>
                    <a:pt x="87" y="32"/>
                  </a:lnTo>
                  <a:lnTo>
                    <a:pt x="73" y="34"/>
                  </a:lnTo>
                  <a:lnTo>
                    <a:pt x="71" y="34"/>
                  </a:lnTo>
                  <a:lnTo>
                    <a:pt x="69" y="34"/>
                  </a:lnTo>
                  <a:lnTo>
                    <a:pt x="69" y="37"/>
                  </a:lnTo>
                  <a:lnTo>
                    <a:pt x="67" y="37"/>
                  </a:lnTo>
                  <a:lnTo>
                    <a:pt x="64" y="41"/>
                  </a:lnTo>
                  <a:lnTo>
                    <a:pt x="64" y="43"/>
                  </a:lnTo>
                  <a:lnTo>
                    <a:pt x="62" y="43"/>
                  </a:lnTo>
                  <a:lnTo>
                    <a:pt x="64" y="46"/>
                  </a:lnTo>
                  <a:lnTo>
                    <a:pt x="64" y="46"/>
                  </a:lnTo>
                  <a:lnTo>
                    <a:pt x="64" y="46"/>
                  </a:lnTo>
                  <a:lnTo>
                    <a:pt x="67" y="46"/>
                  </a:lnTo>
                  <a:lnTo>
                    <a:pt x="69" y="48"/>
                  </a:lnTo>
                  <a:lnTo>
                    <a:pt x="69" y="48"/>
                  </a:lnTo>
                  <a:lnTo>
                    <a:pt x="69" y="50"/>
                  </a:lnTo>
                  <a:lnTo>
                    <a:pt x="69" y="53"/>
                  </a:lnTo>
                  <a:lnTo>
                    <a:pt x="69" y="55"/>
                  </a:lnTo>
                  <a:lnTo>
                    <a:pt x="69" y="55"/>
                  </a:lnTo>
                  <a:lnTo>
                    <a:pt x="67" y="55"/>
                  </a:lnTo>
                  <a:lnTo>
                    <a:pt x="64" y="53"/>
                  </a:lnTo>
                  <a:lnTo>
                    <a:pt x="62" y="53"/>
                  </a:lnTo>
                  <a:lnTo>
                    <a:pt x="53" y="53"/>
                  </a:lnTo>
                  <a:lnTo>
                    <a:pt x="44" y="55"/>
                  </a:lnTo>
                  <a:lnTo>
                    <a:pt x="39" y="57"/>
                  </a:lnTo>
                  <a:lnTo>
                    <a:pt x="39" y="57"/>
                  </a:lnTo>
                  <a:lnTo>
                    <a:pt x="37" y="59"/>
                  </a:lnTo>
                  <a:lnTo>
                    <a:pt x="35" y="64"/>
                  </a:lnTo>
                  <a:lnTo>
                    <a:pt x="32" y="73"/>
                  </a:lnTo>
                  <a:lnTo>
                    <a:pt x="25" y="85"/>
                  </a:lnTo>
                  <a:lnTo>
                    <a:pt x="23" y="89"/>
                  </a:lnTo>
                  <a:lnTo>
                    <a:pt x="21" y="91"/>
                  </a:lnTo>
                  <a:lnTo>
                    <a:pt x="9" y="98"/>
                  </a:lnTo>
                  <a:lnTo>
                    <a:pt x="7" y="101"/>
                  </a:lnTo>
                  <a:lnTo>
                    <a:pt x="5" y="103"/>
                  </a:lnTo>
                  <a:lnTo>
                    <a:pt x="0" y="107"/>
                  </a:lnTo>
                  <a:lnTo>
                    <a:pt x="0" y="110"/>
                  </a:lnTo>
                  <a:lnTo>
                    <a:pt x="0" y="110"/>
                  </a:lnTo>
                  <a:lnTo>
                    <a:pt x="0" y="112"/>
                  </a:lnTo>
                  <a:lnTo>
                    <a:pt x="0" y="114"/>
                  </a:lnTo>
                  <a:lnTo>
                    <a:pt x="0" y="114"/>
                  </a:lnTo>
                  <a:lnTo>
                    <a:pt x="5" y="119"/>
                  </a:lnTo>
                  <a:lnTo>
                    <a:pt x="9" y="121"/>
                  </a:lnTo>
                  <a:lnTo>
                    <a:pt x="9" y="123"/>
                  </a:lnTo>
                  <a:lnTo>
                    <a:pt x="12" y="123"/>
                  </a:lnTo>
                  <a:lnTo>
                    <a:pt x="16" y="123"/>
                  </a:lnTo>
                  <a:lnTo>
                    <a:pt x="16" y="123"/>
                  </a:lnTo>
                  <a:lnTo>
                    <a:pt x="19" y="123"/>
                  </a:lnTo>
                  <a:lnTo>
                    <a:pt x="19" y="126"/>
                  </a:lnTo>
                  <a:lnTo>
                    <a:pt x="19" y="126"/>
                  </a:lnTo>
                  <a:lnTo>
                    <a:pt x="19" y="128"/>
                  </a:lnTo>
                  <a:lnTo>
                    <a:pt x="19" y="128"/>
                  </a:lnTo>
                  <a:lnTo>
                    <a:pt x="21" y="128"/>
                  </a:lnTo>
                  <a:lnTo>
                    <a:pt x="23" y="128"/>
                  </a:lnTo>
                  <a:lnTo>
                    <a:pt x="23" y="128"/>
                  </a:lnTo>
                  <a:lnTo>
                    <a:pt x="25" y="130"/>
                  </a:lnTo>
                  <a:lnTo>
                    <a:pt x="25" y="133"/>
                  </a:lnTo>
                  <a:lnTo>
                    <a:pt x="25" y="135"/>
                  </a:lnTo>
                  <a:lnTo>
                    <a:pt x="25" y="137"/>
                  </a:lnTo>
                  <a:lnTo>
                    <a:pt x="25" y="137"/>
                  </a:lnTo>
                  <a:lnTo>
                    <a:pt x="28" y="139"/>
                  </a:lnTo>
                  <a:lnTo>
                    <a:pt x="28" y="139"/>
                  </a:lnTo>
                  <a:lnTo>
                    <a:pt x="32" y="142"/>
                  </a:lnTo>
                  <a:lnTo>
                    <a:pt x="32" y="144"/>
                  </a:lnTo>
                  <a:lnTo>
                    <a:pt x="32" y="146"/>
                  </a:lnTo>
                  <a:lnTo>
                    <a:pt x="35" y="153"/>
                  </a:lnTo>
                  <a:lnTo>
                    <a:pt x="35" y="155"/>
                  </a:lnTo>
                  <a:lnTo>
                    <a:pt x="35" y="158"/>
                  </a:lnTo>
                  <a:lnTo>
                    <a:pt x="35" y="160"/>
                  </a:lnTo>
                  <a:lnTo>
                    <a:pt x="32" y="160"/>
                  </a:lnTo>
                  <a:lnTo>
                    <a:pt x="32" y="160"/>
                  </a:lnTo>
                  <a:lnTo>
                    <a:pt x="32" y="162"/>
                  </a:lnTo>
                  <a:lnTo>
                    <a:pt x="30" y="162"/>
                  </a:lnTo>
                  <a:lnTo>
                    <a:pt x="25" y="165"/>
                  </a:lnTo>
                  <a:lnTo>
                    <a:pt x="23" y="165"/>
                  </a:lnTo>
                  <a:lnTo>
                    <a:pt x="23" y="165"/>
                  </a:lnTo>
                  <a:lnTo>
                    <a:pt x="23" y="167"/>
                  </a:lnTo>
                  <a:lnTo>
                    <a:pt x="21" y="167"/>
                  </a:lnTo>
                  <a:lnTo>
                    <a:pt x="21" y="167"/>
                  </a:lnTo>
                  <a:lnTo>
                    <a:pt x="21" y="169"/>
                  </a:lnTo>
                  <a:lnTo>
                    <a:pt x="19" y="171"/>
                  </a:lnTo>
                  <a:lnTo>
                    <a:pt x="16" y="176"/>
                  </a:lnTo>
                  <a:lnTo>
                    <a:pt x="21" y="185"/>
                  </a:lnTo>
                  <a:lnTo>
                    <a:pt x="21" y="192"/>
                  </a:lnTo>
                  <a:lnTo>
                    <a:pt x="23" y="201"/>
                  </a:lnTo>
                  <a:lnTo>
                    <a:pt x="23" y="203"/>
                  </a:lnTo>
                  <a:lnTo>
                    <a:pt x="23" y="203"/>
                  </a:lnTo>
                  <a:lnTo>
                    <a:pt x="25" y="203"/>
                  </a:lnTo>
                  <a:lnTo>
                    <a:pt x="28" y="203"/>
                  </a:lnTo>
                  <a:lnTo>
                    <a:pt x="28" y="206"/>
                  </a:lnTo>
                  <a:lnTo>
                    <a:pt x="32" y="210"/>
                  </a:lnTo>
                  <a:lnTo>
                    <a:pt x="32" y="210"/>
                  </a:lnTo>
                  <a:lnTo>
                    <a:pt x="37" y="213"/>
                  </a:lnTo>
                  <a:lnTo>
                    <a:pt x="39" y="213"/>
                  </a:lnTo>
                  <a:lnTo>
                    <a:pt x="39" y="215"/>
                  </a:lnTo>
                  <a:lnTo>
                    <a:pt x="39" y="215"/>
                  </a:lnTo>
                  <a:lnTo>
                    <a:pt x="39" y="217"/>
                  </a:lnTo>
                  <a:lnTo>
                    <a:pt x="41" y="219"/>
                  </a:lnTo>
                  <a:lnTo>
                    <a:pt x="46" y="233"/>
                  </a:lnTo>
                  <a:lnTo>
                    <a:pt x="46" y="235"/>
                  </a:lnTo>
                  <a:lnTo>
                    <a:pt x="46" y="238"/>
                  </a:lnTo>
                  <a:lnTo>
                    <a:pt x="48" y="238"/>
                  </a:lnTo>
                  <a:lnTo>
                    <a:pt x="55" y="242"/>
                  </a:lnTo>
                  <a:lnTo>
                    <a:pt x="55" y="242"/>
                  </a:lnTo>
                  <a:lnTo>
                    <a:pt x="57" y="242"/>
                  </a:lnTo>
                  <a:lnTo>
                    <a:pt x="60" y="240"/>
                  </a:lnTo>
                  <a:lnTo>
                    <a:pt x="60" y="240"/>
                  </a:lnTo>
                  <a:lnTo>
                    <a:pt x="62" y="240"/>
                  </a:lnTo>
                  <a:lnTo>
                    <a:pt x="62" y="240"/>
                  </a:lnTo>
                  <a:lnTo>
                    <a:pt x="64" y="240"/>
                  </a:lnTo>
                  <a:lnTo>
                    <a:pt x="67" y="245"/>
                  </a:lnTo>
                  <a:lnTo>
                    <a:pt x="69" y="245"/>
                  </a:lnTo>
                  <a:lnTo>
                    <a:pt x="69" y="249"/>
                  </a:lnTo>
                  <a:lnTo>
                    <a:pt x="73" y="249"/>
                  </a:lnTo>
                  <a:lnTo>
                    <a:pt x="76" y="249"/>
                  </a:lnTo>
                  <a:lnTo>
                    <a:pt x="83" y="242"/>
                  </a:lnTo>
                  <a:lnTo>
                    <a:pt x="83" y="240"/>
                  </a:lnTo>
                  <a:lnTo>
                    <a:pt x="85" y="240"/>
                  </a:lnTo>
                  <a:lnTo>
                    <a:pt x="90" y="240"/>
                  </a:lnTo>
                  <a:lnTo>
                    <a:pt x="90" y="238"/>
                  </a:lnTo>
                  <a:lnTo>
                    <a:pt x="90" y="238"/>
                  </a:lnTo>
                  <a:lnTo>
                    <a:pt x="92" y="235"/>
                  </a:lnTo>
                  <a:lnTo>
                    <a:pt x="92" y="233"/>
                  </a:lnTo>
                  <a:lnTo>
                    <a:pt x="94" y="233"/>
                  </a:lnTo>
                  <a:lnTo>
                    <a:pt x="94" y="233"/>
                  </a:lnTo>
                  <a:lnTo>
                    <a:pt x="96" y="233"/>
                  </a:lnTo>
                  <a:lnTo>
                    <a:pt x="96" y="235"/>
                  </a:lnTo>
                  <a:lnTo>
                    <a:pt x="99" y="235"/>
                  </a:lnTo>
                  <a:lnTo>
                    <a:pt x="99" y="238"/>
                  </a:lnTo>
                  <a:lnTo>
                    <a:pt x="99" y="238"/>
                  </a:lnTo>
                  <a:lnTo>
                    <a:pt x="99" y="238"/>
                  </a:lnTo>
                  <a:lnTo>
                    <a:pt x="99" y="240"/>
                  </a:lnTo>
                  <a:lnTo>
                    <a:pt x="99" y="240"/>
                  </a:lnTo>
                  <a:lnTo>
                    <a:pt x="99" y="242"/>
                  </a:lnTo>
                  <a:lnTo>
                    <a:pt x="101" y="242"/>
                  </a:lnTo>
                  <a:lnTo>
                    <a:pt x="103" y="242"/>
                  </a:lnTo>
                  <a:lnTo>
                    <a:pt x="103" y="242"/>
                  </a:lnTo>
                  <a:lnTo>
                    <a:pt x="103" y="240"/>
                  </a:lnTo>
                  <a:lnTo>
                    <a:pt x="103" y="240"/>
                  </a:lnTo>
                  <a:lnTo>
                    <a:pt x="106" y="238"/>
                  </a:lnTo>
                  <a:lnTo>
                    <a:pt x="108" y="238"/>
                  </a:lnTo>
                  <a:lnTo>
                    <a:pt x="108" y="235"/>
                  </a:lnTo>
                  <a:lnTo>
                    <a:pt x="110" y="235"/>
                  </a:lnTo>
                  <a:lnTo>
                    <a:pt x="112" y="235"/>
                  </a:lnTo>
                  <a:lnTo>
                    <a:pt x="112" y="238"/>
                  </a:lnTo>
                  <a:lnTo>
                    <a:pt x="112" y="238"/>
                  </a:lnTo>
                  <a:lnTo>
                    <a:pt x="115" y="238"/>
                  </a:lnTo>
                  <a:lnTo>
                    <a:pt x="115" y="240"/>
                  </a:lnTo>
                  <a:lnTo>
                    <a:pt x="115" y="240"/>
                  </a:lnTo>
                  <a:lnTo>
                    <a:pt x="115" y="240"/>
                  </a:lnTo>
                  <a:lnTo>
                    <a:pt x="115" y="242"/>
                  </a:lnTo>
                  <a:lnTo>
                    <a:pt x="124" y="245"/>
                  </a:lnTo>
                  <a:lnTo>
                    <a:pt x="126" y="245"/>
                  </a:lnTo>
                  <a:lnTo>
                    <a:pt x="126" y="245"/>
                  </a:lnTo>
                  <a:lnTo>
                    <a:pt x="128" y="242"/>
                  </a:lnTo>
                  <a:lnTo>
                    <a:pt x="128" y="240"/>
                  </a:lnTo>
                  <a:lnTo>
                    <a:pt x="131" y="238"/>
                  </a:lnTo>
                  <a:lnTo>
                    <a:pt x="135" y="240"/>
                  </a:lnTo>
                  <a:lnTo>
                    <a:pt x="138" y="242"/>
                  </a:lnTo>
                  <a:lnTo>
                    <a:pt x="138" y="242"/>
                  </a:lnTo>
                  <a:lnTo>
                    <a:pt x="138" y="247"/>
                  </a:lnTo>
                  <a:lnTo>
                    <a:pt x="138" y="249"/>
                  </a:lnTo>
                  <a:lnTo>
                    <a:pt x="138" y="251"/>
                  </a:lnTo>
                  <a:lnTo>
                    <a:pt x="138" y="254"/>
                  </a:lnTo>
                  <a:lnTo>
                    <a:pt x="138" y="256"/>
                  </a:lnTo>
                  <a:lnTo>
                    <a:pt x="142" y="261"/>
                  </a:lnTo>
                  <a:lnTo>
                    <a:pt x="142" y="263"/>
                  </a:lnTo>
                  <a:lnTo>
                    <a:pt x="144" y="265"/>
                  </a:lnTo>
                  <a:lnTo>
                    <a:pt x="142" y="265"/>
                  </a:lnTo>
                  <a:lnTo>
                    <a:pt x="142" y="267"/>
                  </a:lnTo>
                  <a:lnTo>
                    <a:pt x="144" y="267"/>
                  </a:lnTo>
                  <a:lnTo>
                    <a:pt x="144" y="270"/>
                  </a:lnTo>
                  <a:lnTo>
                    <a:pt x="147" y="272"/>
                  </a:lnTo>
                  <a:lnTo>
                    <a:pt x="149" y="274"/>
                  </a:lnTo>
                  <a:lnTo>
                    <a:pt x="154" y="286"/>
                  </a:lnTo>
                  <a:lnTo>
                    <a:pt x="154" y="290"/>
                  </a:lnTo>
                  <a:lnTo>
                    <a:pt x="156" y="293"/>
                  </a:lnTo>
                  <a:lnTo>
                    <a:pt x="156" y="293"/>
                  </a:lnTo>
                  <a:lnTo>
                    <a:pt x="158" y="288"/>
                  </a:lnTo>
                  <a:lnTo>
                    <a:pt x="165" y="283"/>
                  </a:lnTo>
                  <a:lnTo>
                    <a:pt x="167" y="279"/>
                  </a:lnTo>
                  <a:lnTo>
                    <a:pt x="160" y="281"/>
                  </a:lnTo>
                  <a:lnTo>
                    <a:pt x="156" y="283"/>
                  </a:lnTo>
                  <a:lnTo>
                    <a:pt x="154" y="281"/>
                  </a:lnTo>
                  <a:lnTo>
                    <a:pt x="151" y="274"/>
                  </a:lnTo>
                  <a:lnTo>
                    <a:pt x="154" y="272"/>
                  </a:lnTo>
                  <a:lnTo>
                    <a:pt x="158" y="267"/>
                  </a:lnTo>
                  <a:lnTo>
                    <a:pt x="163" y="267"/>
                  </a:lnTo>
                  <a:lnTo>
                    <a:pt x="163" y="265"/>
                  </a:lnTo>
                  <a:lnTo>
                    <a:pt x="160" y="265"/>
                  </a:lnTo>
                  <a:lnTo>
                    <a:pt x="160" y="263"/>
                  </a:lnTo>
                  <a:lnTo>
                    <a:pt x="160" y="258"/>
                  </a:lnTo>
                  <a:lnTo>
                    <a:pt x="163" y="258"/>
                  </a:lnTo>
                  <a:lnTo>
                    <a:pt x="165" y="258"/>
                  </a:lnTo>
                  <a:lnTo>
                    <a:pt x="165" y="263"/>
                  </a:lnTo>
                  <a:lnTo>
                    <a:pt x="167" y="265"/>
                  </a:lnTo>
                  <a:lnTo>
                    <a:pt x="170" y="263"/>
                  </a:lnTo>
                  <a:lnTo>
                    <a:pt x="172" y="258"/>
                  </a:lnTo>
                  <a:lnTo>
                    <a:pt x="179" y="256"/>
                  </a:lnTo>
                  <a:lnTo>
                    <a:pt x="181" y="256"/>
                  </a:lnTo>
                  <a:lnTo>
                    <a:pt x="183" y="256"/>
                  </a:lnTo>
                  <a:lnTo>
                    <a:pt x="188" y="263"/>
                  </a:lnTo>
                  <a:lnTo>
                    <a:pt x="190" y="263"/>
                  </a:lnTo>
                  <a:lnTo>
                    <a:pt x="211" y="267"/>
                  </a:lnTo>
                  <a:lnTo>
                    <a:pt x="213" y="265"/>
                  </a:lnTo>
                  <a:lnTo>
                    <a:pt x="215" y="270"/>
                  </a:lnTo>
                  <a:lnTo>
                    <a:pt x="224" y="272"/>
                  </a:lnTo>
                  <a:lnTo>
                    <a:pt x="227" y="277"/>
                  </a:lnTo>
                  <a:lnTo>
                    <a:pt x="224" y="279"/>
                  </a:lnTo>
                  <a:lnTo>
                    <a:pt x="222" y="281"/>
                  </a:lnTo>
                  <a:lnTo>
                    <a:pt x="218" y="283"/>
                  </a:lnTo>
                  <a:lnTo>
                    <a:pt x="215" y="283"/>
                  </a:lnTo>
                  <a:lnTo>
                    <a:pt x="220" y="286"/>
                  </a:lnTo>
                  <a:lnTo>
                    <a:pt x="227" y="286"/>
                  </a:lnTo>
                  <a:lnTo>
                    <a:pt x="231" y="281"/>
                  </a:lnTo>
                  <a:lnTo>
                    <a:pt x="234" y="277"/>
                  </a:lnTo>
                  <a:lnTo>
                    <a:pt x="236" y="277"/>
                  </a:lnTo>
                  <a:lnTo>
                    <a:pt x="243" y="274"/>
                  </a:lnTo>
                  <a:lnTo>
                    <a:pt x="243" y="272"/>
                  </a:lnTo>
                  <a:lnTo>
                    <a:pt x="245" y="272"/>
                  </a:lnTo>
                  <a:lnTo>
                    <a:pt x="252" y="267"/>
                  </a:lnTo>
                  <a:lnTo>
                    <a:pt x="247" y="267"/>
                  </a:lnTo>
                  <a:lnTo>
                    <a:pt x="245" y="261"/>
                  </a:lnTo>
                  <a:lnTo>
                    <a:pt x="247" y="256"/>
                  </a:lnTo>
                  <a:lnTo>
                    <a:pt x="252" y="251"/>
                  </a:lnTo>
                  <a:lnTo>
                    <a:pt x="256" y="254"/>
                  </a:lnTo>
                  <a:lnTo>
                    <a:pt x="268" y="258"/>
                  </a:lnTo>
                  <a:lnTo>
                    <a:pt x="270" y="261"/>
                  </a:lnTo>
                  <a:lnTo>
                    <a:pt x="286" y="279"/>
                  </a:lnTo>
                  <a:lnTo>
                    <a:pt x="291" y="281"/>
                  </a:lnTo>
                  <a:lnTo>
                    <a:pt x="293" y="288"/>
                  </a:lnTo>
                  <a:lnTo>
                    <a:pt x="293" y="293"/>
                  </a:lnTo>
                  <a:lnTo>
                    <a:pt x="291" y="295"/>
                  </a:lnTo>
                  <a:lnTo>
                    <a:pt x="298" y="297"/>
                  </a:lnTo>
                  <a:lnTo>
                    <a:pt x="300" y="302"/>
                  </a:lnTo>
                  <a:lnTo>
                    <a:pt x="302" y="304"/>
                  </a:lnTo>
                  <a:lnTo>
                    <a:pt x="304" y="304"/>
                  </a:lnTo>
                  <a:lnTo>
                    <a:pt x="300" y="306"/>
                  </a:lnTo>
                  <a:lnTo>
                    <a:pt x="293" y="304"/>
                  </a:lnTo>
                  <a:lnTo>
                    <a:pt x="288" y="304"/>
                  </a:lnTo>
                  <a:lnTo>
                    <a:pt x="286" y="309"/>
                  </a:lnTo>
                  <a:lnTo>
                    <a:pt x="284" y="311"/>
                  </a:lnTo>
                  <a:lnTo>
                    <a:pt x="295" y="311"/>
                  </a:lnTo>
                  <a:lnTo>
                    <a:pt x="302" y="313"/>
                  </a:lnTo>
                  <a:lnTo>
                    <a:pt x="311" y="313"/>
                  </a:lnTo>
                  <a:lnTo>
                    <a:pt x="316" y="309"/>
                  </a:lnTo>
                  <a:lnTo>
                    <a:pt x="320" y="304"/>
                  </a:lnTo>
                  <a:lnTo>
                    <a:pt x="323" y="299"/>
                  </a:lnTo>
                  <a:lnTo>
                    <a:pt x="323" y="299"/>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09" name="Freeform 18"/>
            <p:cNvSpPr/>
            <p:nvPr>
              <p:custDataLst>
                <p:tags r:id="rId21"/>
              </p:custDataLst>
            </p:nvPr>
          </p:nvSpPr>
          <p:spPr bwMode="auto">
            <a:xfrm>
              <a:off x="7269164" y="1758950"/>
              <a:ext cx="1168400" cy="636588"/>
            </a:xfrm>
            <a:custGeom>
              <a:avLst/>
              <a:gdLst>
                <a:gd name="T0" fmla="*/ 661 w 736"/>
                <a:gd name="T1" fmla="*/ 266 h 401"/>
                <a:gd name="T2" fmla="*/ 638 w 736"/>
                <a:gd name="T3" fmla="*/ 156 h 401"/>
                <a:gd name="T4" fmla="*/ 645 w 736"/>
                <a:gd name="T5" fmla="*/ 90 h 401"/>
                <a:gd name="T6" fmla="*/ 649 w 736"/>
                <a:gd name="T7" fmla="*/ 87 h 401"/>
                <a:gd name="T8" fmla="*/ 638 w 736"/>
                <a:gd name="T9" fmla="*/ 74 h 401"/>
                <a:gd name="T10" fmla="*/ 638 w 736"/>
                <a:gd name="T11" fmla="*/ 60 h 401"/>
                <a:gd name="T12" fmla="*/ 613 w 736"/>
                <a:gd name="T13" fmla="*/ 60 h 401"/>
                <a:gd name="T14" fmla="*/ 574 w 736"/>
                <a:gd name="T15" fmla="*/ 46 h 401"/>
                <a:gd name="T16" fmla="*/ 530 w 736"/>
                <a:gd name="T17" fmla="*/ 53 h 401"/>
                <a:gd name="T18" fmla="*/ 480 w 736"/>
                <a:gd name="T19" fmla="*/ 60 h 401"/>
                <a:gd name="T20" fmla="*/ 430 w 736"/>
                <a:gd name="T21" fmla="*/ 58 h 401"/>
                <a:gd name="T22" fmla="*/ 373 w 736"/>
                <a:gd name="T23" fmla="*/ 55 h 401"/>
                <a:gd name="T24" fmla="*/ 347 w 736"/>
                <a:gd name="T25" fmla="*/ 65 h 401"/>
                <a:gd name="T26" fmla="*/ 322 w 736"/>
                <a:gd name="T27" fmla="*/ 49 h 401"/>
                <a:gd name="T28" fmla="*/ 297 w 736"/>
                <a:gd name="T29" fmla="*/ 60 h 401"/>
                <a:gd name="T30" fmla="*/ 233 w 736"/>
                <a:gd name="T31" fmla="*/ 44 h 401"/>
                <a:gd name="T32" fmla="*/ 162 w 736"/>
                <a:gd name="T33" fmla="*/ 3 h 401"/>
                <a:gd name="T34" fmla="*/ 132 w 736"/>
                <a:gd name="T35" fmla="*/ 19 h 401"/>
                <a:gd name="T36" fmla="*/ 114 w 736"/>
                <a:gd name="T37" fmla="*/ 16 h 401"/>
                <a:gd name="T38" fmla="*/ 84 w 736"/>
                <a:gd name="T39" fmla="*/ 7 h 401"/>
                <a:gd name="T40" fmla="*/ 66 w 736"/>
                <a:gd name="T41" fmla="*/ 12 h 401"/>
                <a:gd name="T42" fmla="*/ 23 w 736"/>
                <a:gd name="T43" fmla="*/ 67 h 401"/>
                <a:gd name="T44" fmla="*/ 34 w 736"/>
                <a:gd name="T45" fmla="*/ 83 h 401"/>
                <a:gd name="T46" fmla="*/ 25 w 736"/>
                <a:gd name="T47" fmla="*/ 124 h 401"/>
                <a:gd name="T48" fmla="*/ 11 w 736"/>
                <a:gd name="T49" fmla="*/ 124 h 401"/>
                <a:gd name="T50" fmla="*/ 7 w 736"/>
                <a:gd name="T51" fmla="*/ 151 h 401"/>
                <a:gd name="T52" fmla="*/ 32 w 736"/>
                <a:gd name="T53" fmla="*/ 163 h 401"/>
                <a:gd name="T54" fmla="*/ 59 w 736"/>
                <a:gd name="T55" fmla="*/ 167 h 401"/>
                <a:gd name="T56" fmla="*/ 52 w 736"/>
                <a:gd name="T57" fmla="*/ 195 h 401"/>
                <a:gd name="T58" fmla="*/ 62 w 736"/>
                <a:gd name="T59" fmla="*/ 209 h 401"/>
                <a:gd name="T60" fmla="*/ 98 w 736"/>
                <a:gd name="T61" fmla="*/ 225 h 401"/>
                <a:gd name="T62" fmla="*/ 114 w 736"/>
                <a:gd name="T63" fmla="*/ 218 h 401"/>
                <a:gd name="T64" fmla="*/ 144 w 736"/>
                <a:gd name="T65" fmla="*/ 193 h 401"/>
                <a:gd name="T66" fmla="*/ 164 w 736"/>
                <a:gd name="T67" fmla="*/ 213 h 401"/>
                <a:gd name="T68" fmla="*/ 210 w 736"/>
                <a:gd name="T69" fmla="*/ 245 h 401"/>
                <a:gd name="T70" fmla="*/ 251 w 736"/>
                <a:gd name="T71" fmla="*/ 263 h 401"/>
                <a:gd name="T72" fmla="*/ 293 w 736"/>
                <a:gd name="T73" fmla="*/ 293 h 401"/>
                <a:gd name="T74" fmla="*/ 338 w 736"/>
                <a:gd name="T75" fmla="*/ 300 h 401"/>
                <a:gd name="T76" fmla="*/ 366 w 736"/>
                <a:gd name="T77" fmla="*/ 300 h 401"/>
                <a:gd name="T78" fmla="*/ 375 w 736"/>
                <a:gd name="T79" fmla="*/ 291 h 401"/>
                <a:gd name="T80" fmla="*/ 416 w 736"/>
                <a:gd name="T81" fmla="*/ 300 h 401"/>
                <a:gd name="T82" fmla="*/ 414 w 736"/>
                <a:gd name="T83" fmla="*/ 289 h 401"/>
                <a:gd name="T84" fmla="*/ 441 w 736"/>
                <a:gd name="T85" fmla="*/ 270 h 401"/>
                <a:gd name="T86" fmla="*/ 459 w 736"/>
                <a:gd name="T87" fmla="*/ 263 h 401"/>
                <a:gd name="T88" fmla="*/ 489 w 736"/>
                <a:gd name="T89" fmla="*/ 282 h 401"/>
                <a:gd name="T90" fmla="*/ 494 w 736"/>
                <a:gd name="T91" fmla="*/ 293 h 401"/>
                <a:gd name="T92" fmla="*/ 526 w 736"/>
                <a:gd name="T93" fmla="*/ 293 h 401"/>
                <a:gd name="T94" fmla="*/ 517 w 736"/>
                <a:gd name="T95" fmla="*/ 318 h 401"/>
                <a:gd name="T96" fmla="*/ 510 w 736"/>
                <a:gd name="T97" fmla="*/ 337 h 401"/>
                <a:gd name="T98" fmla="*/ 521 w 736"/>
                <a:gd name="T99" fmla="*/ 366 h 401"/>
                <a:gd name="T100" fmla="*/ 567 w 736"/>
                <a:gd name="T101" fmla="*/ 389 h 401"/>
                <a:gd name="T102" fmla="*/ 613 w 736"/>
                <a:gd name="T103" fmla="*/ 355 h 401"/>
                <a:gd name="T104" fmla="*/ 631 w 736"/>
                <a:gd name="T105" fmla="*/ 353 h 401"/>
                <a:gd name="T106" fmla="*/ 679 w 736"/>
                <a:gd name="T107" fmla="*/ 334 h 401"/>
                <a:gd name="T108" fmla="*/ 693 w 736"/>
                <a:gd name="T109" fmla="*/ 364 h 401"/>
                <a:gd name="T110" fmla="*/ 702 w 736"/>
                <a:gd name="T111" fmla="*/ 362 h 401"/>
                <a:gd name="T112" fmla="*/ 720 w 736"/>
                <a:gd name="T113" fmla="*/ 373 h 401"/>
                <a:gd name="T114" fmla="*/ 734 w 736"/>
                <a:gd name="T115" fmla="*/ 35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6" h="401">
                  <a:moveTo>
                    <a:pt x="736" y="339"/>
                  </a:moveTo>
                  <a:lnTo>
                    <a:pt x="727" y="334"/>
                  </a:lnTo>
                  <a:lnTo>
                    <a:pt x="722" y="332"/>
                  </a:lnTo>
                  <a:lnTo>
                    <a:pt x="716" y="327"/>
                  </a:lnTo>
                  <a:lnTo>
                    <a:pt x="711" y="321"/>
                  </a:lnTo>
                  <a:lnTo>
                    <a:pt x="697" y="305"/>
                  </a:lnTo>
                  <a:lnTo>
                    <a:pt x="693" y="302"/>
                  </a:lnTo>
                  <a:lnTo>
                    <a:pt x="686" y="298"/>
                  </a:lnTo>
                  <a:lnTo>
                    <a:pt x="679" y="291"/>
                  </a:lnTo>
                  <a:lnTo>
                    <a:pt x="674" y="282"/>
                  </a:lnTo>
                  <a:lnTo>
                    <a:pt x="665" y="275"/>
                  </a:lnTo>
                  <a:lnTo>
                    <a:pt x="661" y="266"/>
                  </a:lnTo>
                  <a:lnTo>
                    <a:pt x="656" y="259"/>
                  </a:lnTo>
                  <a:lnTo>
                    <a:pt x="652" y="247"/>
                  </a:lnTo>
                  <a:lnTo>
                    <a:pt x="652" y="241"/>
                  </a:lnTo>
                  <a:lnTo>
                    <a:pt x="649" y="236"/>
                  </a:lnTo>
                  <a:lnTo>
                    <a:pt x="649" y="234"/>
                  </a:lnTo>
                  <a:lnTo>
                    <a:pt x="647" y="229"/>
                  </a:lnTo>
                  <a:lnTo>
                    <a:pt x="645" y="229"/>
                  </a:lnTo>
                  <a:lnTo>
                    <a:pt x="645" y="227"/>
                  </a:lnTo>
                  <a:lnTo>
                    <a:pt x="645" y="220"/>
                  </a:lnTo>
                  <a:lnTo>
                    <a:pt x="638" y="190"/>
                  </a:lnTo>
                  <a:lnTo>
                    <a:pt x="638" y="177"/>
                  </a:lnTo>
                  <a:lnTo>
                    <a:pt x="638" y="156"/>
                  </a:lnTo>
                  <a:lnTo>
                    <a:pt x="638" y="154"/>
                  </a:lnTo>
                  <a:lnTo>
                    <a:pt x="636" y="151"/>
                  </a:lnTo>
                  <a:lnTo>
                    <a:pt x="633" y="147"/>
                  </a:lnTo>
                  <a:lnTo>
                    <a:pt x="631" y="138"/>
                  </a:lnTo>
                  <a:lnTo>
                    <a:pt x="631" y="126"/>
                  </a:lnTo>
                  <a:lnTo>
                    <a:pt x="631" y="113"/>
                  </a:lnTo>
                  <a:lnTo>
                    <a:pt x="638" y="94"/>
                  </a:lnTo>
                  <a:lnTo>
                    <a:pt x="636" y="94"/>
                  </a:lnTo>
                  <a:lnTo>
                    <a:pt x="636" y="92"/>
                  </a:lnTo>
                  <a:lnTo>
                    <a:pt x="640" y="87"/>
                  </a:lnTo>
                  <a:lnTo>
                    <a:pt x="642" y="87"/>
                  </a:lnTo>
                  <a:lnTo>
                    <a:pt x="645" y="90"/>
                  </a:lnTo>
                  <a:lnTo>
                    <a:pt x="652" y="94"/>
                  </a:lnTo>
                  <a:lnTo>
                    <a:pt x="654" y="99"/>
                  </a:lnTo>
                  <a:lnTo>
                    <a:pt x="656" y="101"/>
                  </a:lnTo>
                  <a:lnTo>
                    <a:pt x="661" y="101"/>
                  </a:lnTo>
                  <a:lnTo>
                    <a:pt x="661" y="101"/>
                  </a:lnTo>
                  <a:lnTo>
                    <a:pt x="654" y="97"/>
                  </a:lnTo>
                  <a:lnTo>
                    <a:pt x="652" y="94"/>
                  </a:lnTo>
                  <a:lnTo>
                    <a:pt x="652" y="94"/>
                  </a:lnTo>
                  <a:lnTo>
                    <a:pt x="652" y="92"/>
                  </a:lnTo>
                  <a:lnTo>
                    <a:pt x="652" y="92"/>
                  </a:lnTo>
                  <a:lnTo>
                    <a:pt x="652" y="90"/>
                  </a:lnTo>
                  <a:lnTo>
                    <a:pt x="649" y="87"/>
                  </a:lnTo>
                  <a:lnTo>
                    <a:pt x="649" y="87"/>
                  </a:lnTo>
                  <a:lnTo>
                    <a:pt x="649" y="85"/>
                  </a:lnTo>
                  <a:lnTo>
                    <a:pt x="649" y="85"/>
                  </a:lnTo>
                  <a:lnTo>
                    <a:pt x="649" y="85"/>
                  </a:lnTo>
                  <a:lnTo>
                    <a:pt x="647" y="85"/>
                  </a:lnTo>
                  <a:lnTo>
                    <a:pt x="642" y="83"/>
                  </a:lnTo>
                  <a:lnTo>
                    <a:pt x="640" y="81"/>
                  </a:lnTo>
                  <a:lnTo>
                    <a:pt x="640" y="81"/>
                  </a:lnTo>
                  <a:lnTo>
                    <a:pt x="640" y="81"/>
                  </a:lnTo>
                  <a:lnTo>
                    <a:pt x="640" y="78"/>
                  </a:lnTo>
                  <a:lnTo>
                    <a:pt x="640" y="76"/>
                  </a:lnTo>
                  <a:lnTo>
                    <a:pt x="638" y="74"/>
                  </a:lnTo>
                  <a:lnTo>
                    <a:pt x="638" y="69"/>
                  </a:lnTo>
                  <a:lnTo>
                    <a:pt x="638" y="69"/>
                  </a:lnTo>
                  <a:lnTo>
                    <a:pt x="638" y="67"/>
                  </a:lnTo>
                  <a:lnTo>
                    <a:pt x="638" y="67"/>
                  </a:lnTo>
                  <a:lnTo>
                    <a:pt x="638" y="67"/>
                  </a:lnTo>
                  <a:lnTo>
                    <a:pt x="640" y="65"/>
                  </a:lnTo>
                  <a:lnTo>
                    <a:pt x="640" y="65"/>
                  </a:lnTo>
                  <a:lnTo>
                    <a:pt x="640" y="62"/>
                  </a:lnTo>
                  <a:lnTo>
                    <a:pt x="640" y="62"/>
                  </a:lnTo>
                  <a:lnTo>
                    <a:pt x="640" y="60"/>
                  </a:lnTo>
                  <a:lnTo>
                    <a:pt x="638" y="60"/>
                  </a:lnTo>
                  <a:lnTo>
                    <a:pt x="638" y="60"/>
                  </a:lnTo>
                  <a:lnTo>
                    <a:pt x="636" y="60"/>
                  </a:lnTo>
                  <a:lnTo>
                    <a:pt x="631" y="60"/>
                  </a:lnTo>
                  <a:lnTo>
                    <a:pt x="629" y="62"/>
                  </a:lnTo>
                  <a:lnTo>
                    <a:pt x="629" y="62"/>
                  </a:lnTo>
                  <a:lnTo>
                    <a:pt x="626" y="62"/>
                  </a:lnTo>
                  <a:lnTo>
                    <a:pt x="626" y="62"/>
                  </a:lnTo>
                  <a:lnTo>
                    <a:pt x="626" y="62"/>
                  </a:lnTo>
                  <a:lnTo>
                    <a:pt x="620" y="62"/>
                  </a:lnTo>
                  <a:lnTo>
                    <a:pt x="615" y="60"/>
                  </a:lnTo>
                  <a:lnTo>
                    <a:pt x="615" y="60"/>
                  </a:lnTo>
                  <a:lnTo>
                    <a:pt x="613" y="60"/>
                  </a:lnTo>
                  <a:lnTo>
                    <a:pt x="613" y="60"/>
                  </a:lnTo>
                  <a:lnTo>
                    <a:pt x="610" y="60"/>
                  </a:lnTo>
                  <a:lnTo>
                    <a:pt x="608" y="60"/>
                  </a:lnTo>
                  <a:lnTo>
                    <a:pt x="606" y="60"/>
                  </a:lnTo>
                  <a:lnTo>
                    <a:pt x="606" y="58"/>
                  </a:lnTo>
                  <a:lnTo>
                    <a:pt x="604" y="55"/>
                  </a:lnTo>
                  <a:lnTo>
                    <a:pt x="604" y="53"/>
                  </a:lnTo>
                  <a:lnTo>
                    <a:pt x="604" y="53"/>
                  </a:lnTo>
                  <a:lnTo>
                    <a:pt x="601" y="51"/>
                  </a:lnTo>
                  <a:lnTo>
                    <a:pt x="597" y="51"/>
                  </a:lnTo>
                  <a:lnTo>
                    <a:pt x="578" y="46"/>
                  </a:lnTo>
                  <a:lnTo>
                    <a:pt x="576" y="46"/>
                  </a:lnTo>
                  <a:lnTo>
                    <a:pt x="574" y="46"/>
                  </a:lnTo>
                  <a:lnTo>
                    <a:pt x="574" y="46"/>
                  </a:lnTo>
                  <a:lnTo>
                    <a:pt x="565" y="49"/>
                  </a:lnTo>
                  <a:lnTo>
                    <a:pt x="562" y="49"/>
                  </a:lnTo>
                  <a:lnTo>
                    <a:pt x="560" y="46"/>
                  </a:lnTo>
                  <a:lnTo>
                    <a:pt x="558" y="46"/>
                  </a:lnTo>
                  <a:lnTo>
                    <a:pt x="553" y="46"/>
                  </a:lnTo>
                  <a:lnTo>
                    <a:pt x="542" y="49"/>
                  </a:lnTo>
                  <a:lnTo>
                    <a:pt x="537" y="49"/>
                  </a:lnTo>
                  <a:lnTo>
                    <a:pt x="537" y="49"/>
                  </a:lnTo>
                  <a:lnTo>
                    <a:pt x="535" y="51"/>
                  </a:lnTo>
                  <a:lnTo>
                    <a:pt x="535" y="51"/>
                  </a:lnTo>
                  <a:lnTo>
                    <a:pt x="530" y="53"/>
                  </a:lnTo>
                  <a:lnTo>
                    <a:pt x="528" y="53"/>
                  </a:lnTo>
                  <a:lnTo>
                    <a:pt x="528" y="53"/>
                  </a:lnTo>
                  <a:lnTo>
                    <a:pt x="526" y="55"/>
                  </a:lnTo>
                  <a:lnTo>
                    <a:pt x="526" y="60"/>
                  </a:lnTo>
                  <a:lnTo>
                    <a:pt x="521" y="62"/>
                  </a:lnTo>
                  <a:lnTo>
                    <a:pt x="512" y="65"/>
                  </a:lnTo>
                  <a:lnTo>
                    <a:pt x="508" y="69"/>
                  </a:lnTo>
                  <a:lnTo>
                    <a:pt x="505" y="71"/>
                  </a:lnTo>
                  <a:lnTo>
                    <a:pt x="501" y="71"/>
                  </a:lnTo>
                  <a:lnTo>
                    <a:pt x="498" y="71"/>
                  </a:lnTo>
                  <a:lnTo>
                    <a:pt x="487" y="62"/>
                  </a:lnTo>
                  <a:lnTo>
                    <a:pt x="480" y="60"/>
                  </a:lnTo>
                  <a:lnTo>
                    <a:pt x="478" y="58"/>
                  </a:lnTo>
                  <a:lnTo>
                    <a:pt x="473" y="58"/>
                  </a:lnTo>
                  <a:lnTo>
                    <a:pt x="466" y="60"/>
                  </a:lnTo>
                  <a:lnTo>
                    <a:pt x="462" y="60"/>
                  </a:lnTo>
                  <a:lnTo>
                    <a:pt x="459" y="55"/>
                  </a:lnTo>
                  <a:lnTo>
                    <a:pt x="450" y="53"/>
                  </a:lnTo>
                  <a:lnTo>
                    <a:pt x="434" y="53"/>
                  </a:lnTo>
                  <a:lnTo>
                    <a:pt x="434" y="53"/>
                  </a:lnTo>
                  <a:lnTo>
                    <a:pt x="434" y="53"/>
                  </a:lnTo>
                  <a:lnTo>
                    <a:pt x="432" y="55"/>
                  </a:lnTo>
                  <a:lnTo>
                    <a:pt x="432" y="58"/>
                  </a:lnTo>
                  <a:lnTo>
                    <a:pt x="430" y="58"/>
                  </a:lnTo>
                  <a:lnTo>
                    <a:pt x="430" y="58"/>
                  </a:lnTo>
                  <a:lnTo>
                    <a:pt x="425" y="58"/>
                  </a:lnTo>
                  <a:lnTo>
                    <a:pt x="411" y="60"/>
                  </a:lnTo>
                  <a:lnTo>
                    <a:pt x="407" y="62"/>
                  </a:lnTo>
                  <a:lnTo>
                    <a:pt x="407" y="60"/>
                  </a:lnTo>
                  <a:lnTo>
                    <a:pt x="405" y="58"/>
                  </a:lnTo>
                  <a:lnTo>
                    <a:pt x="402" y="58"/>
                  </a:lnTo>
                  <a:lnTo>
                    <a:pt x="402" y="58"/>
                  </a:lnTo>
                  <a:lnTo>
                    <a:pt x="391" y="53"/>
                  </a:lnTo>
                  <a:lnTo>
                    <a:pt x="391" y="53"/>
                  </a:lnTo>
                  <a:lnTo>
                    <a:pt x="373" y="55"/>
                  </a:lnTo>
                  <a:lnTo>
                    <a:pt x="373" y="55"/>
                  </a:lnTo>
                  <a:lnTo>
                    <a:pt x="370" y="55"/>
                  </a:lnTo>
                  <a:lnTo>
                    <a:pt x="370" y="58"/>
                  </a:lnTo>
                  <a:lnTo>
                    <a:pt x="370" y="58"/>
                  </a:lnTo>
                  <a:lnTo>
                    <a:pt x="368" y="60"/>
                  </a:lnTo>
                  <a:lnTo>
                    <a:pt x="368" y="60"/>
                  </a:lnTo>
                  <a:lnTo>
                    <a:pt x="361" y="62"/>
                  </a:lnTo>
                  <a:lnTo>
                    <a:pt x="359" y="62"/>
                  </a:lnTo>
                  <a:lnTo>
                    <a:pt x="359" y="62"/>
                  </a:lnTo>
                  <a:lnTo>
                    <a:pt x="357" y="65"/>
                  </a:lnTo>
                  <a:lnTo>
                    <a:pt x="350" y="67"/>
                  </a:lnTo>
                  <a:lnTo>
                    <a:pt x="347" y="65"/>
                  </a:lnTo>
                  <a:lnTo>
                    <a:pt x="347" y="65"/>
                  </a:lnTo>
                  <a:lnTo>
                    <a:pt x="345" y="62"/>
                  </a:lnTo>
                  <a:lnTo>
                    <a:pt x="343" y="62"/>
                  </a:lnTo>
                  <a:lnTo>
                    <a:pt x="325" y="58"/>
                  </a:lnTo>
                  <a:lnTo>
                    <a:pt x="322" y="58"/>
                  </a:lnTo>
                  <a:lnTo>
                    <a:pt x="322" y="55"/>
                  </a:lnTo>
                  <a:lnTo>
                    <a:pt x="322" y="55"/>
                  </a:lnTo>
                  <a:lnTo>
                    <a:pt x="322" y="55"/>
                  </a:lnTo>
                  <a:lnTo>
                    <a:pt x="325" y="53"/>
                  </a:lnTo>
                  <a:lnTo>
                    <a:pt x="325" y="53"/>
                  </a:lnTo>
                  <a:lnTo>
                    <a:pt x="325" y="51"/>
                  </a:lnTo>
                  <a:lnTo>
                    <a:pt x="325" y="51"/>
                  </a:lnTo>
                  <a:lnTo>
                    <a:pt x="322" y="49"/>
                  </a:lnTo>
                  <a:lnTo>
                    <a:pt x="322" y="49"/>
                  </a:lnTo>
                  <a:lnTo>
                    <a:pt x="322" y="49"/>
                  </a:lnTo>
                  <a:lnTo>
                    <a:pt x="320" y="46"/>
                  </a:lnTo>
                  <a:lnTo>
                    <a:pt x="318" y="46"/>
                  </a:lnTo>
                  <a:lnTo>
                    <a:pt x="315" y="46"/>
                  </a:lnTo>
                  <a:lnTo>
                    <a:pt x="313" y="46"/>
                  </a:lnTo>
                  <a:lnTo>
                    <a:pt x="311" y="46"/>
                  </a:lnTo>
                  <a:lnTo>
                    <a:pt x="311" y="44"/>
                  </a:lnTo>
                  <a:lnTo>
                    <a:pt x="309" y="44"/>
                  </a:lnTo>
                  <a:lnTo>
                    <a:pt x="306" y="46"/>
                  </a:lnTo>
                  <a:lnTo>
                    <a:pt x="304" y="51"/>
                  </a:lnTo>
                  <a:lnTo>
                    <a:pt x="297" y="60"/>
                  </a:lnTo>
                  <a:lnTo>
                    <a:pt x="290" y="65"/>
                  </a:lnTo>
                  <a:lnTo>
                    <a:pt x="283" y="67"/>
                  </a:lnTo>
                  <a:lnTo>
                    <a:pt x="274" y="67"/>
                  </a:lnTo>
                  <a:lnTo>
                    <a:pt x="265" y="65"/>
                  </a:lnTo>
                  <a:lnTo>
                    <a:pt x="258" y="60"/>
                  </a:lnTo>
                  <a:lnTo>
                    <a:pt x="256" y="55"/>
                  </a:lnTo>
                  <a:lnTo>
                    <a:pt x="251" y="46"/>
                  </a:lnTo>
                  <a:lnTo>
                    <a:pt x="249" y="44"/>
                  </a:lnTo>
                  <a:lnTo>
                    <a:pt x="245" y="44"/>
                  </a:lnTo>
                  <a:lnTo>
                    <a:pt x="242" y="46"/>
                  </a:lnTo>
                  <a:lnTo>
                    <a:pt x="238" y="46"/>
                  </a:lnTo>
                  <a:lnTo>
                    <a:pt x="233" y="44"/>
                  </a:lnTo>
                  <a:lnTo>
                    <a:pt x="212" y="30"/>
                  </a:lnTo>
                  <a:lnTo>
                    <a:pt x="203" y="28"/>
                  </a:lnTo>
                  <a:lnTo>
                    <a:pt x="196" y="28"/>
                  </a:lnTo>
                  <a:lnTo>
                    <a:pt x="187" y="30"/>
                  </a:lnTo>
                  <a:lnTo>
                    <a:pt x="180" y="30"/>
                  </a:lnTo>
                  <a:lnTo>
                    <a:pt x="176" y="21"/>
                  </a:lnTo>
                  <a:lnTo>
                    <a:pt x="171" y="12"/>
                  </a:lnTo>
                  <a:lnTo>
                    <a:pt x="171" y="12"/>
                  </a:lnTo>
                  <a:lnTo>
                    <a:pt x="171" y="10"/>
                  </a:lnTo>
                  <a:lnTo>
                    <a:pt x="167" y="7"/>
                  </a:lnTo>
                  <a:lnTo>
                    <a:pt x="164" y="5"/>
                  </a:lnTo>
                  <a:lnTo>
                    <a:pt x="162" y="3"/>
                  </a:lnTo>
                  <a:lnTo>
                    <a:pt x="148" y="10"/>
                  </a:lnTo>
                  <a:lnTo>
                    <a:pt x="151" y="3"/>
                  </a:lnTo>
                  <a:lnTo>
                    <a:pt x="146" y="0"/>
                  </a:lnTo>
                  <a:lnTo>
                    <a:pt x="142" y="3"/>
                  </a:lnTo>
                  <a:lnTo>
                    <a:pt x="142" y="7"/>
                  </a:lnTo>
                  <a:lnTo>
                    <a:pt x="146" y="12"/>
                  </a:lnTo>
                  <a:lnTo>
                    <a:pt x="144" y="14"/>
                  </a:lnTo>
                  <a:lnTo>
                    <a:pt x="142" y="14"/>
                  </a:lnTo>
                  <a:lnTo>
                    <a:pt x="132" y="12"/>
                  </a:lnTo>
                  <a:lnTo>
                    <a:pt x="130" y="14"/>
                  </a:lnTo>
                  <a:lnTo>
                    <a:pt x="132" y="16"/>
                  </a:lnTo>
                  <a:lnTo>
                    <a:pt x="132" y="19"/>
                  </a:lnTo>
                  <a:lnTo>
                    <a:pt x="132" y="21"/>
                  </a:lnTo>
                  <a:lnTo>
                    <a:pt x="130" y="21"/>
                  </a:lnTo>
                  <a:lnTo>
                    <a:pt x="128" y="19"/>
                  </a:lnTo>
                  <a:lnTo>
                    <a:pt x="128" y="16"/>
                  </a:lnTo>
                  <a:lnTo>
                    <a:pt x="119" y="12"/>
                  </a:lnTo>
                  <a:lnTo>
                    <a:pt x="116" y="7"/>
                  </a:lnTo>
                  <a:lnTo>
                    <a:pt x="116" y="7"/>
                  </a:lnTo>
                  <a:lnTo>
                    <a:pt x="116" y="10"/>
                  </a:lnTo>
                  <a:lnTo>
                    <a:pt x="116" y="10"/>
                  </a:lnTo>
                  <a:lnTo>
                    <a:pt x="116" y="10"/>
                  </a:lnTo>
                  <a:lnTo>
                    <a:pt x="114" y="10"/>
                  </a:lnTo>
                  <a:lnTo>
                    <a:pt x="114" y="16"/>
                  </a:lnTo>
                  <a:lnTo>
                    <a:pt x="110" y="21"/>
                  </a:lnTo>
                  <a:lnTo>
                    <a:pt x="100" y="19"/>
                  </a:lnTo>
                  <a:lnTo>
                    <a:pt x="94" y="16"/>
                  </a:lnTo>
                  <a:lnTo>
                    <a:pt x="91" y="14"/>
                  </a:lnTo>
                  <a:lnTo>
                    <a:pt x="91" y="12"/>
                  </a:lnTo>
                  <a:lnTo>
                    <a:pt x="91" y="10"/>
                  </a:lnTo>
                  <a:lnTo>
                    <a:pt x="91" y="7"/>
                  </a:lnTo>
                  <a:lnTo>
                    <a:pt x="91" y="5"/>
                  </a:lnTo>
                  <a:lnTo>
                    <a:pt x="91" y="5"/>
                  </a:lnTo>
                  <a:lnTo>
                    <a:pt x="89" y="3"/>
                  </a:lnTo>
                  <a:lnTo>
                    <a:pt x="87" y="5"/>
                  </a:lnTo>
                  <a:lnTo>
                    <a:pt x="84" y="7"/>
                  </a:lnTo>
                  <a:lnTo>
                    <a:pt x="82" y="10"/>
                  </a:lnTo>
                  <a:lnTo>
                    <a:pt x="78" y="7"/>
                  </a:lnTo>
                  <a:lnTo>
                    <a:pt x="75" y="3"/>
                  </a:lnTo>
                  <a:lnTo>
                    <a:pt x="73" y="3"/>
                  </a:lnTo>
                  <a:lnTo>
                    <a:pt x="71" y="3"/>
                  </a:lnTo>
                  <a:lnTo>
                    <a:pt x="71" y="5"/>
                  </a:lnTo>
                  <a:lnTo>
                    <a:pt x="71" y="7"/>
                  </a:lnTo>
                  <a:lnTo>
                    <a:pt x="71" y="10"/>
                  </a:lnTo>
                  <a:lnTo>
                    <a:pt x="73" y="12"/>
                  </a:lnTo>
                  <a:lnTo>
                    <a:pt x="71" y="16"/>
                  </a:lnTo>
                  <a:lnTo>
                    <a:pt x="68" y="16"/>
                  </a:lnTo>
                  <a:lnTo>
                    <a:pt x="66" y="12"/>
                  </a:lnTo>
                  <a:lnTo>
                    <a:pt x="64" y="12"/>
                  </a:lnTo>
                  <a:lnTo>
                    <a:pt x="62" y="12"/>
                  </a:lnTo>
                  <a:lnTo>
                    <a:pt x="57" y="12"/>
                  </a:lnTo>
                  <a:lnTo>
                    <a:pt x="48" y="12"/>
                  </a:lnTo>
                  <a:lnTo>
                    <a:pt x="46" y="16"/>
                  </a:lnTo>
                  <a:lnTo>
                    <a:pt x="46" y="19"/>
                  </a:lnTo>
                  <a:lnTo>
                    <a:pt x="39" y="28"/>
                  </a:lnTo>
                  <a:lnTo>
                    <a:pt x="25" y="58"/>
                  </a:lnTo>
                  <a:lnTo>
                    <a:pt x="23" y="60"/>
                  </a:lnTo>
                  <a:lnTo>
                    <a:pt x="23" y="62"/>
                  </a:lnTo>
                  <a:lnTo>
                    <a:pt x="23" y="65"/>
                  </a:lnTo>
                  <a:lnTo>
                    <a:pt x="23" y="67"/>
                  </a:lnTo>
                  <a:lnTo>
                    <a:pt x="23" y="69"/>
                  </a:lnTo>
                  <a:lnTo>
                    <a:pt x="23" y="71"/>
                  </a:lnTo>
                  <a:lnTo>
                    <a:pt x="23" y="74"/>
                  </a:lnTo>
                  <a:lnTo>
                    <a:pt x="23" y="74"/>
                  </a:lnTo>
                  <a:lnTo>
                    <a:pt x="25" y="76"/>
                  </a:lnTo>
                  <a:lnTo>
                    <a:pt x="25" y="76"/>
                  </a:lnTo>
                  <a:lnTo>
                    <a:pt x="27" y="76"/>
                  </a:lnTo>
                  <a:lnTo>
                    <a:pt x="30" y="78"/>
                  </a:lnTo>
                  <a:lnTo>
                    <a:pt x="32" y="78"/>
                  </a:lnTo>
                  <a:lnTo>
                    <a:pt x="32" y="81"/>
                  </a:lnTo>
                  <a:lnTo>
                    <a:pt x="32" y="81"/>
                  </a:lnTo>
                  <a:lnTo>
                    <a:pt x="34" y="83"/>
                  </a:lnTo>
                  <a:lnTo>
                    <a:pt x="34" y="83"/>
                  </a:lnTo>
                  <a:lnTo>
                    <a:pt x="34" y="85"/>
                  </a:lnTo>
                  <a:lnTo>
                    <a:pt x="32" y="92"/>
                  </a:lnTo>
                  <a:lnTo>
                    <a:pt x="30" y="99"/>
                  </a:lnTo>
                  <a:lnTo>
                    <a:pt x="25" y="106"/>
                  </a:lnTo>
                  <a:lnTo>
                    <a:pt x="23" y="108"/>
                  </a:lnTo>
                  <a:lnTo>
                    <a:pt x="23" y="113"/>
                  </a:lnTo>
                  <a:lnTo>
                    <a:pt x="23" y="113"/>
                  </a:lnTo>
                  <a:lnTo>
                    <a:pt x="23" y="113"/>
                  </a:lnTo>
                  <a:lnTo>
                    <a:pt x="25" y="119"/>
                  </a:lnTo>
                  <a:lnTo>
                    <a:pt x="25" y="124"/>
                  </a:lnTo>
                  <a:lnTo>
                    <a:pt x="25" y="124"/>
                  </a:lnTo>
                  <a:lnTo>
                    <a:pt x="25" y="126"/>
                  </a:lnTo>
                  <a:lnTo>
                    <a:pt x="25" y="129"/>
                  </a:lnTo>
                  <a:lnTo>
                    <a:pt x="25" y="129"/>
                  </a:lnTo>
                  <a:lnTo>
                    <a:pt x="23" y="131"/>
                  </a:lnTo>
                  <a:lnTo>
                    <a:pt x="23" y="131"/>
                  </a:lnTo>
                  <a:lnTo>
                    <a:pt x="20" y="131"/>
                  </a:lnTo>
                  <a:lnTo>
                    <a:pt x="16" y="129"/>
                  </a:lnTo>
                  <a:lnTo>
                    <a:pt x="14" y="129"/>
                  </a:lnTo>
                  <a:lnTo>
                    <a:pt x="14" y="129"/>
                  </a:lnTo>
                  <a:lnTo>
                    <a:pt x="14" y="124"/>
                  </a:lnTo>
                  <a:lnTo>
                    <a:pt x="11" y="124"/>
                  </a:lnTo>
                  <a:lnTo>
                    <a:pt x="11" y="124"/>
                  </a:lnTo>
                  <a:lnTo>
                    <a:pt x="11" y="124"/>
                  </a:lnTo>
                  <a:lnTo>
                    <a:pt x="9" y="126"/>
                  </a:lnTo>
                  <a:lnTo>
                    <a:pt x="9" y="129"/>
                  </a:lnTo>
                  <a:lnTo>
                    <a:pt x="9" y="131"/>
                  </a:lnTo>
                  <a:lnTo>
                    <a:pt x="9" y="131"/>
                  </a:lnTo>
                  <a:lnTo>
                    <a:pt x="9" y="133"/>
                  </a:lnTo>
                  <a:lnTo>
                    <a:pt x="7" y="135"/>
                  </a:lnTo>
                  <a:lnTo>
                    <a:pt x="0" y="133"/>
                  </a:lnTo>
                  <a:lnTo>
                    <a:pt x="2" y="154"/>
                  </a:lnTo>
                  <a:lnTo>
                    <a:pt x="4" y="151"/>
                  </a:lnTo>
                  <a:lnTo>
                    <a:pt x="7" y="151"/>
                  </a:lnTo>
                  <a:lnTo>
                    <a:pt x="7" y="151"/>
                  </a:lnTo>
                  <a:lnTo>
                    <a:pt x="9" y="151"/>
                  </a:lnTo>
                  <a:lnTo>
                    <a:pt x="9" y="154"/>
                  </a:lnTo>
                  <a:lnTo>
                    <a:pt x="11" y="156"/>
                  </a:lnTo>
                  <a:lnTo>
                    <a:pt x="14" y="156"/>
                  </a:lnTo>
                  <a:lnTo>
                    <a:pt x="14" y="156"/>
                  </a:lnTo>
                  <a:lnTo>
                    <a:pt x="16" y="156"/>
                  </a:lnTo>
                  <a:lnTo>
                    <a:pt x="18" y="154"/>
                  </a:lnTo>
                  <a:lnTo>
                    <a:pt x="20" y="154"/>
                  </a:lnTo>
                  <a:lnTo>
                    <a:pt x="23" y="156"/>
                  </a:lnTo>
                  <a:lnTo>
                    <a:pt x="30" y="161"/>
                  </a:lnTo>
                  <a:lnTo>
                    <a:pt x="32" y="163"/>
                  </a:lnTo>
                  <a:lnTo>
                    <a:pt x="32" y="163"/>
                  </a:lnTo>
                  <a:lnTo>
                    <a:pt x="34" y="163"/>
                  </a:lnTo>
                  <a:lnTo>
                    <a:pt x="36" y="163"/>
                  </a:lnTo>
                  <a:lnTo>
                    <a:pt x="39" y="163"/>
                  </a:lnTo>
                  <a:lnTo>
                    <a:pt x="41" y="161"/>
                  </a:lnTo>
                  <a:lnTo>
                    <a:pt x="41" y="158"/>
                  </a:lnTo>
                  <a:lnTo>
                    <a:pt x="43" y="158"/>
                  </a:lnTo>
                  <a:lnTo>
                    <a:pt x="43" y="158"/>
                  </a:lnTo>
                  <a:lnTo>
                    <a:pt x="46" y="158"/>
                  </a:lnTo>
                  <a:lnTo>
                    <a:pt x="48" y="163"/>
                  </a:lnTo>
                  <a:lnTo>
                    <a:pt x="48" y="165"/>
                  </a:lnTo>
                  <a:lnTo>
                    <a:pt x="50" y="165"/>
                  </a:lnTo>
                  <a:lnTo>
                    <a:pt x="59" y="167"/>
                  </a:lnTo>
                  <a:lnTo>
                    <a:pt x="62" y="170"/>
                  </a:lnTo>
                  <a:lnTo>
                    <a:pt x="62" y="179"/>
                  </a:lnTo>
                  <a:lnTo>
                    <a:pt x="62" y="183"/>
                  </a:lnTo>
                  <a:lnTo>
                    <a:pt x="62" y="186"/>
                  </a:lnTo>
                  <a:lnTo>
                    <a:pt x="59" y="186"/>
                  </a:lnTo>
                  <a:lnTo>
                    <a:pt x="57" y="190"/>
                  </a:lnTo>
                  <a:lnTo>
                    <a:pt x="57" y="193"/>
                  </a:lnTo>
                  <a:lnTo>
                    <a:pt x="55" y="193"/>
                  </a:lnTo>
                  <a:lnTo>
                    <a:pt x="55" y="193"/>
                  </a:lnTo>
                  <a:lnTo>
                    <a:pt x="52" y="193"/>
                  </a:lnTo>
                  <a:lnTo>
                    <a:pt x="52" y="195"/>
                  </a:lnTo>
                  <a:lnTo>
                    <a:pt x="52" y="195"/>
                  </a:lnTo>
                  <a:lnTo>
                    <a:pt x="50" y="204"/>
                  </a:lnTo>
                  <a:lnTo>
                    <a:pt x="50" y="206"/>
                  </a:lnTo>
                  <a:lnTo>
                    <a:pt x="50" y="209"/>
                  </a:lnTo>
                  <a:lnTo>
                    <a:pt x="50" y="209"/>
                  </a:lnTo>
                  <a:lnTo>
                    <a:pt x="50" y="211"/>
                  </a:lnTo>
                  <a:lnTo>
                    <a:pt x="50" y="211"/>
                  </a:lnTo>
                  <a:lnTo>
                    <a:pt x="52" y="211"/>
                  </a:lnTo>
                  <a:lnTo>
                    <a:pt x="57" y="211"/>
                  </a:lnTo>
                  <a:lnTo>
                    <a:pt x="59" y="211"/>
                  </a:lnTo>
                  <a:lnTo>
                    <a:pt x="62" y="211"/>
                  </a:lnTo>
                  <a:lnTo>
                    <a:pt x="62" y="209"/>
                  </a:lnTo>
                  <a:lnTo>
                    <a:pt x="62" y="209"/>
                  </a:lnTo>
                  <a:lnTo>
                    <a:pt x="64" y="206"/>
                  </a:lnTo>
                  <a:lnTo>
                    <a:pt x="66" y="206"/>
                  </a:lnTo>
                  <a:lnTo>
                    <a:pt x="71" y="206"/>
                  </a:lnTo>
                  <a:lnTo>
                    <a:pt x="75" y="206"/>
                  </a:lnTo>
                  <a:lnTo>
                    <a:pt x="78" y="206"/>
                  </a:lnTo>
                  <a:lnTo>
                    <a:pt x="82" y="206"/>
                  </a:lnTo>
                  <a:lnTo>
                    <a:pt x="82" y="206"/>
                  </a:lnTo>
                  <a:lnTo>
                    <a:pt x="94" y="213"/>
                  </a:lnTo>
                  <a:lnTo>
                    <a:pt x="96" y="215"/>
                  </a:lnTo>
                  <a:lnTo>
                    <a:pt x="96" y="215"/>
                  </a:lnTo>
                  <a:lnTo>
                    <a:pt x="96" y="220"/>
                  </a:lnTo>
                  <a:lnTo>
                    <a:pt x="98" y="225"/>
                  </a:lnTo>
                  <a:lnTo>
                    <a:pt x="103" y="227"/>
                  </a:lnTo>
                  <a:lnTo>
                    <a:pt x="100" y="225"/>
                  </a:lnTo>
                  <a:lnTo>
                    <a:pt x="100" y="225"/>
                  </a:lnTo>
                  <a:lnTo>
                    <a:pt x="103" y="225"/>
                  </a:lnTo>
                  <a:lnTo>
                    <a:pt x="103" y="222"/>
                  </a:lnTo>
                  <a:lnTo>
                    <a:pt x="103" y="222"/>
                  </a:lnTo>
                  <a:lnTo>
                    <a:pt x="105" y="222"/>
                  </a:lnTo>
                  <a:lnTo>
                    <a:pt x="107" y="222"/>
                  </a:lnTo>
                  <a:lnTo>
                    <a:pt x="112" y="220"/>
                  </a:lnTo>
                  <a:lnTo>
                    <a:pt x="114" y="218"/>
                  </a:lnTo>
                  <a:lnTo>
                    <a:pt x="114" y="218"/>
                  </a:lnTo>
                  <a:lnTo>
                    <a:pt x="114" y="218"/>
                  </a:lnTo>
                  <a:lnTo>
                    <a:pt x="116" y="215"/>
                  </a:lnTo>
                  <a:lnTo>
                    <a:pt x="116" y="213"/>
                  </a:lnTo>
                  <a:lnTo>
                    <a:pt x="116" y="213"/>
                  </a:lnTo>
                  <a:lnTo>
                    <a:pt x="121" y="209"/>
                  </a:lnTo>
                  <a:lnTo>
                    <a:pt x="126" y="202"/>
                  </a:lnTo>
                  <a:lnTo>
                    <a:pt x="128" y="197"/>
                  </a:lnTo>
                  <a:lnTo>
                    <a:pt x="132" y="193"/>
                  </a:lnTo>
                  <a:lnTo>
                    <a:pt x="135" y="193"/>
                  </a:lnTo>
                  <a:lnTo>
                    <a:pt x="135" y="193"/>
                  </a:lnTo>
                  <a:lnTo>
                    <a:pt x="137" y="190"/>
                  </a:lnTo>
                  <a:lnTo>
                    <a:pt x="139" y="190"/>
                  </a:lnTo>
                  <a:lnTo>
                    <a:pt x="144" y="193"/>
                  </a:lnTo>
                  <a:lnTo>
                    <a:pt x="153" y="195"/>
                  </a:lnTo>
                  <a:lnTo>
                    <a:pt x="164" y="202"/>
                  </a:lnTo>
                  <a:lnTo>
                    <a:pt x="164" y="202"/>
                  </a:lnTo>
                  <a:lnTo>
                    <a:pt x="167" y="204"/>
                  </a:lnTo>
                  <a:lnTo>
                    <a:pt x="167" y="206"/>
                  </a:lnTo>
                  <a:lnTo>
                    <a:pt x="167" y="206"/>
                  </a:lnTo>
                  <a:lnTo>
                    <a:pt x="167" y="209"/>
                  </a:lnTo>
                  <a:lnTo>
                    <a:pt x="164" y="209"/>
                  </a:lnTo>
                  <a:lnTo>
                    <a:pt x="162" y="209"/>
                  </a:lnTo>
                  <a:lnTo>
                    <a:pt x="162" y="211"/>
                  </a:lnTo>
                  <a:lnTo>
                    <a:pt x="162" y="211"/>
                  </a:lnTo>
                  <a:lnTo>
                    <a:pt x="164" y="213"/>
                  </a:lnTo>
                  <a:lnTo>
                    <a:pt x="176" y="225"/>
                  </a:lnTo>
                  <a:lnTo>
                    <a:pt x="178" y="225"/>
                  </a:lnTo>
                  <a:lnTo>
                    <a:pt x="178" y="227"/>
                  </a:lnTo>
                  <a:lnTo>
                    <a:pt x="180" y="229"/>
                  </a:lnTo>
                  <a:lnTo>
                    <a:pt x="183" y="229"/>
                  </a:lnTo>
                  <a:lnTo>
                    <a:pt x="192" y="229"/>
                  </a:lnTo>
                  <a:lnTo>
                    <a:pt x="201" y="236"/>
                  </a:lnTo>
                  <a:lnTo>
                    <a:pt x="206" y="238"/>
                  </a:lnTo>
                  <a:lnTo>
                    <a:pt x="206" y="238"/>
                  </a:lnTo>
                  <a:lnTo>
                    <a:pt x="208" y="238"/>
                  </a:lnTo>
                  <a:lnTo>
                    <a:pt x="208" y="241"/>
                  </a:lnTo>
                  <a:lnTo>
                    <a:pt x="210" y="245"/>
                  </a:lnTo>
                  <a:lnTo>
                    <a:pt x="210" y="245"/>
                  </a:lnTo>
                  <a:lnTo>
                    <a:pt x="212" y="250"/>
                  </a:lnTo>
                  <a:lnTo>
                    <a:pt x="217" y="252"/>
                  </a:lnTo>
                  <a:lnTo>
                    <a:pt x="219" y="252"/>
                  </a:lnTo>
                  <a:lnTo>
                    <a:pt x="226" y="250"/>
                  </a:lnTo>
                  <a:lnTo>
                    <a:pt x="226" y="250"/>
                  </a:lnTo>
                  <a:lnTo>
                    <a:pt x="238" y="252"/>
                  </a:lnTo>
                  <a:lnTo>
                    <a:pt x="240" y="252"/>
                  </a:lnTo>
                  <a:lnTo>
                    <a:pt x="242" y="254"/>
                  </a:lnTo>
                  <a:lnTo>
                    <a:pt x="249" y="261"/>
                  </a:lnTo>
                  <a:lnTo>
                    <a:pt x="249" y="263"/>
                  </a:lnTo>
                  <a:lnTo>
                    <a:pt x="251" y="263"/>
                  </a:lnTo>
                  <a:lnTo>
                    <a:pt x="263" y="266"/>
                  </a:lnTo>
                  <a:lnTo>
                    <a:pt x="265" y="268"/>
                  </a:lnTo>
                  <a:lnTo>
                    <a:pt x="265" y="273"/>
                  </a:lnTo>
                  <a:lnTo>
                    <a:pt x="265" y="275"/>
                  </a:lnTo>
                  <a:lnTo>
                    <a:pt x="265" y="275"/>
                  </a:lnTo>
                  <a:lnTo>
                    <a:pt x="265" y="275"/>
                  </a:lnTo>
                  <a:lnTo>
                    <a:pt x="265" y="277"/>
                  </a:lnTo>
                  <a:lnTo>
                    <a:pt x="272" y="284"/>
                  </a:lnTo>
                  <a:lnTo>
                    <a:pt x="274" y="286"/>
                  </a:lnTo>
                  <a:lnTo>
                    <a:pt x="283" y="293"/>
                  </a:lnTo>
                  <a:lnTo>
                    <a:pt x="286" y="295"/>
                  </a:lnTo>
                  <a:lnTo>
                    <a:pt x="293" y="293"/>
                  </a:lnTo>
                  <a:lnTo>
                    <a:pt x="293" y="293"/>
                  </a:lnTo>
                  <a:lnTo>
                    <a:pt x="295" y="291"/>
                  </a:lnTo>
                  <a:lnTo>
                    <a:pt x="295" y="289"/>
                  </a:lnTo>
                  <a:lnTo>
                    <a:pt x="297" y="286"/>
                  </a:lnTo>
                  <a:lnTo>
                    <a:pt x="297" y="286"/>
                  </a:lnTo>
                  <a:lnTo>
                    <a:pt x="297" y="286"/>
                  </a:lnTo>
                  <a:lnTo>
                    <a:pt x="299" y="284"/>
                  </a:lnTo>
                  <a:lnTo>
                    <a:pt x="299" y="284"/>
                  </a:lnTo>
                  <a:lnTo>
                    <a:pt x="313" y="284"/>
                  </a:lnTo>
                  <a:lnTo>
                    <a:pt x="318" y="286"/>
                  </a:lnTo>
                  <a:lnTo>
                    <a:pt x="331" y="295"/>
                  </a:lnTo>
                  <a:lnTo>
                    <a:pt x="338" y="300"/>
                  </a:lnTo>
                  <a:lnTo>
                    <a:pt x="341" y="300"/>
                  </a:lnTo>
                  <a:lnTo>
                    <a:pt x="341" y="302"/>
                  </a:lnTo>
                  <a:lnTo>
                    <a:pt x="343" y="302"/>
                  </a:lnTo>
                  <a:lnTo>
                    <a:pt x="343" y="302"/>
                  </a:lnTo>
                  <a:lnTo>
                    <a:pt x="347" y="305"/>
                  </a:lnTo>
                  <a:lnTo>
                    <a:pt x="347" y="305"/>
                  </a:lnTo>
                  <a:lnTo>
                    <a:pt x="350" y="307"/>
                  </a:lnTo>
                  <a:lnTo>
                    <a:pt x="352" y="309"/>
                  </a:lnTo>
                  <a:lnTo>
                    <a:pt x="354" y="311"/>
                  </a:lnTo>
                  <a:lnTo>
                    <a:pt x="357" y="311"/>
                  </a:lnTo>
                  <a:lnTo>
                    <a:pt x="357" y="311"/>
                  </a:lnTo>
                  <a:lnTo>
                    <a:pt x="366" y="300"/>
                  </a:lnTo>
                  <a:lnTo>
                    <a:pt x="366" y="298"/>
                  </a:lnTo>
                  <a:lnTo>
                    <a:pt x="368" y="295"/>
                  </a:lnTo>
                  <a:lnTo>
                    <a:pt x="370" y="295"/>
                  </a:lnTo>
                  <a:lnTo>
                    <a:pt x="370" y="293"/>
                  </a:lnTo>
                  <a:lnTo>
                    <a:pt x="370" y="293"/>
                  </a:lnTo>
                  <a:lnTo>
                    <a:pt x="370" y="293"/>
                  </a:lnTo>
                  <a:lnTo>
                    <a:pt x="370" y="291"/>
                  </a:lnTo>
                  <a:lnTo>
                    <a:pt x="370" y="291"/>
                  </a:lnTo>
                  <a:lnTo>
                    <a:pt x="370" y="291"/>
                  </a:lnTo>
                  <a:lnTo>
                    <a:pt x="373" y="289"/>
                  </a:lnTo>
                  <a:lnTo>
                    <a:pt x="373" y="291"/>
                  </a:lnTo>
                  <a:lnTo>
                    <a:pt x="375" y="291"/>
                  </a:lnTo>
                  <a:lnTo>
                    <a:pt x="375" y="291"/>
                  </a:lnTo>
                  <a:lnTo>
                    <a:pt x="377" y="291"/>
                  </a:lnTo>
                  <a:lnTo>
                    <a:pt x="375" y="293"/>
                  </a:lnTo>
                  <a:lnTo>
                    <a:pt x="375" y="295"/>
                  </a:lnTo>
                  <a:lnTo>
                    <a:pt x="375" y="295"/>
                  </a:lnTo>
                  <a:lnTo>
                    <a:pt x="373" y="298"/>
                  </a:lnTo>
                  <a:lnTo>
                    <a:pt x="373" y="298"/>
                  </a:lnTo>
                  <a:lnTo>
                    <a:pt x="373" y="300"/>
                  </a:lnTo>
                  <a:lnTo>
                    <a:pt x="375" y="300"/>
                  </a:lnTo>
                  <a:lnTo>
                    <a:pt x="382" y="305"/>
                  </a:lnTo>
                  <a:lnTo>
                    <a:pt x="414" y="300"/>
                  </a:lnTo>
                  <a:lnTo>
                    <a:pt x="416" y="300"/>
                  </a:lnTo>
                  <a:lnTo>
                    <a:pt x="421" y="300"/>
                  </a:lnTo>
                  <a:lnTo>
                    <a:pt x="423" y="300"/>
                  </a:lnTo>
                  <a:lnTo>
                    <a:pt x="425" y="298"/>
                  </a:lnTo>
                  <a:lnTo>
                    <a:pt x="425" y="298"/>
                  </a:lnTo>
                  <a:lnTo>
                    <a:pt x="425" y="295"/>
                  </a:lnTo>
                  <a:lnTo>
                    <a:pt x="425" y="295"/>
                  </a:lnTo>
                  <a:lnTo>
                    <a:pt x="423" y="295"/>
                  </a:lnTo>
                  <a:lnTo>
                    <a:pt x="416" y="293"/>
                  </a:lnTo>
                  <a:lnTo>
                    <a:pt x="416" y="291"/>
                  </a:lnTo>
                  <a:lnTo>
                    <a:pt x="414" y="291"/>
                  </a:lnTo>
                  <a:lnTo>
                    <a:pt x="414" y="291"/>
                  </a:lnTo>
                  <a:lnTo>
                    <a:pt x="414" y="289"/>
                  </a:lnTo>
                  <a:lnTo>
                    <a:pt x="414" y="289"/>
                  </a:lnTo>
                  <a:lnTo>
                    <a:pt x="414" y="286"/>
                  </a:lnTo>
                  <a:lnTo>
                    <a:pt x="414" y="286"/>
                  </a:lnTo>
                  <a:lnTo>
                    <a:pt x="414" y="286"/>
                  </a:lnTo>
                  <a:lnTo>
                    <a:pt x="414" y="284"/>
                  </a:lnTo>
                  <a:lnTo>
                    <a:pt x="430" y="282"/>
                  </a:lnTo>
                  <a:lnTo>
                    <a:pt x="432" y="282"/>
                  </a:lnTo>
                  <a:lnTo>
                    <a:pt x="439" y="275"/>
                  </a:lnTo>
                  <a:lnTo>
                    <a:pt x="441" y="273"/>
                  </a:lnTo>
                  <a:lnTo>
                    <a:pt x="441" y="273"/>
                  </a:lnTo>
                  <a:lnTo>
                    <a:pt x="441" y="273"/>
                  </a:lnTo>
                  <a:lnTo>
                    <a:pt x="441" y="270"/>
                  </a:lnTo>
                  <a:lnTo>
                    <a:pt x="443" y="270"/>
                  </a:lnTo>
                  <a:lnTo>
                    <a:pt x="448" y="270"/>
                  </a:lnTo>
                  <a:lnTo>
                    <a:pt x="448" y="270"/>
                  </a:lnTo>
                  <a:lnTo>
                    <a:pt x="450" y="270"/>
                  </a:lnTo>
                  <a:lnTo>
                    <a:pt x="450" y="268"/>
                  </a:lnTo>
                  <a:lnTo>
                    <a:pt x="453" y="266"/>
                  </a:lnTo>
                  <a:lnTo>
                    <a:pt x="453" y="263"/>
                  </a:lnTo>
                  <a:lnTo>
                    <a:pt x="453" y="263"/>
                  </a:lnTo>
                  <a:lnTo>
                    <a:pt x="455" y="263"/>
                  </a:lnTo>
                  <a:lnTo>
                    <a:pt x="455" y="263"/>
                  </a:lnTo>
                  <a:lnTo>
                    <a:pt x="457" y="263"/>
                  </a:lnTo>
                  <a:lnTo>
                    <a:pt x="459" y="263"/>
                  </a:lnTo>
                  <a:lnTo>
                    <a:pt x="462" y="266"/>
                  </a:lnTo>
                  <a:lnTo>
                    <a:pt x="462" y="266"/>
                  </a:lnTo>
                  <a:lnTo>
                    <a:pt x="464" y="268"/>
                  </a:lnTo>
                  <a:lnTo>
                    <a:pt x="464" y="270"/>
                  </a:lnTo>
                  <a:lnTo>
                    <a:pt x="466" y="273"/>
                  </a:lnTo>
                  <a:lnTo>
                    <a:pt x="473" y="279"/>
                  </a:lnTo>
                  <a:lnTo>
                    <a:pt x="475" y="282"/>
                  </a:lnTo>
                  <a:lnTo>
                    <a:pt x="480" y="284"/>
                  </a:lnTo>
                  <a:lnTo>
                    <a:pt x="487" y="284"/>
                  </a:lnTo>
                  <a:lnTo>
                    <a:pt x="487" y="284"/>
                  </a:lnTo>
                  <a:lnTo>
                    <a:pt x="489" y="282"/>
                  </a:lnTo>
                  <a:lnTo>
                    <a:pt x="489" y="282"/>
                  </a:lnTo>
                  <a:lnTo>
                    <a:pt x="489" y="282"/>
                  </a:lnTo>
                  <a:lnTo>
                    <a:pt x="492" y="279"/>
                  </a:lnTo>
                  <a:lnTo>
                    <a:pt x="492" y="279"/>
                  </a:lnTo>
                  <a:lnTo>
                    <a:pt x="494" y="282"/>
                  </a:lnTo>
                  <a:lnTo>
                    <a:pt x="498" y="284"/>
                  </a:lnTo>
                  <a:lnTo>
                    <a:pt x="498" y="284"/>
                  </a:lnTo>
                  <a:lnTo>
                    <a:pt x="498" y="286"/>
                  </a:lnTo>
                  <a:lnTo>
                    <a:pt x="498" y="286"/>
                  </a:lnTo>
                  <a:lnTo>
                    <a:pt x="498" y="289"/>
                  </a:lnTo>
                  <a:lnTo>
                    <a:pt x="496" y="291"/>
                  </a:lnTo>
                  <a:lnTo>
                    <a:pt x="494" y="291"/>
                  </a:lnTo>
                  <a:lnTo>
                    <a:pt x="494" y="293"/>
                  </a:lnTo>
                  <a:lnTo>
                    <a:pt x="494" y="293"/>
                  </a:lnTo>
                  <a:lnTo>
                    <a:pt x="496" y="293"/>
                  </a:lnTo>
                  <a:lnTo>
                    <a:pt x="498" y="295"/>
                  </a:lnTo>
                  <a:lnTo>
                    <a:pt x="503" y="295"/>
                  </a:lnTo>
                  <a:lnTo>
                    <a:pt x="505" y="295"/>
                  </a:lnTo>
                  <a:lnTo>
                    <a:pt x="508" y="295"/>
                  </a:lnTo>
                  <a:lnTo>
                    <a:pt x="512" y="293"/>
                  </a:lnTo>
                  <a:lnTo>
                    <a:pt x="517" y="293"/>
                  </a:lnTo>
                  <a:lnTo>
                    <a:pt x="521" y="293"/>
                  </a:lnTo>
                  <a:lnTo>
                    <a:pt x="524" y="293"/>
                  </a:lnTo>
                  <a:lnTo>
                    <a:pt x="526" y="293"/>
                  </a:lnTo>
                  <a:lnTo>
                    <a:pt x="526" y="293"/>
                  </a:lnTo>
                  <a:lnTo>
                    <a:pt x="526" y="293"/>
                  </a:lnTo>
                  <a:lnTo>
                    <a:pt x="528" y="293"/>
                  </a:lnTo>
                  <a:lnTo>
                    <a:pt x="528" y="295"/>
                  </a:lnTo>
                  <a:lnTo>
                    <a:pt x="526" y="298"/>
                  </a:lnTo>
                  <a:lnTo>
                    <a:pt x="526" y="300"/>
                  </a:lnTo>
                  <a:lnTo>
                    <a:pt x="524" y="302"/>
                  </a:lnTo>
                  <a:lnTo>
                    <a:pt x="524" y="307"/>
                  </a:lnTo>
                  <a:lnTo>
                    <a:pt x="521" y="309"/>
                  </a:lnTo>
                  <a:lnTo>
                    <a:pt x="521" y="309"/>
                  </a:lnTo>
                  <a:lnTo>
                    <a:pt x="519" y="314"/>
                  </a:lnTo>
                  <a:lnTo>
                    <a:pt x="517" y="318"/>
                  </a:lnTo>
                  <a:lnTo>
                    <a:pt x="517" y="318"/>
                  </a:lnTo>
                  <a:lnTo>
                    <a:pt x="514" y="323"/>
                  </a:lnTo>
                  <a:lnTo>
                    <a:pt x="514" y="323"/>
                  </a:lnTo>
                  <a:lnTo>
                    <a:pt x="512" y="323"/>
                  </a:lnTo>
                  <a:lnTo>
                    <a:pt x="510" y="323"/>
                  </a:lnTo>
                  <a:lnTo>
                    <a:pt x="508" y="325"/>
                  </a:lnTo>
                  <a:lnTo>
                    <a:pt x="508" y="325"/>
                  </a:lnTo>
                  <a:lnTo>
                    <a:pt x="508" y="327"/>
                  </a:lnTo>
                  <a:lnTo>
                    <a:pt x="508" y="330"/>
                  </a:lnTo>
                  <a:lnTo>
                    <a:pt x="508" y="332"/>
                  </a:lnTo>
                  <a:lnTo>
                    <a:pt x="508" y="332"/>
                  </a:lnTo>
                  <a:lnTo>
                    <a:pt x="508" y="334"/>
                  </a:lnTo>
                  <a:lnTo>
                    <a:pt x="510" y="337"/>
                  </a:lnTo>
                  <a:lnTo>
                    <a:pt x="514" y="339"/>
                  </a:lnTo>
                  <a:lnTo>
                    <a:pt x="514" y="341"/>
                  </a:lnTo>
                  <a:lnTo>
                    <a:pt x="514" y="341"/>
                  </a:lnTo>
                  <a:lnTo>
                    <a:pt x="514" y="346"/>
                  </a:lnTo>
                  <a:lnTo>
                    <a:pt x="514" y="348"/>
                  </a:lnTo>
                  <a:lnTo>
                    <a:pt x="514" y="348"/>
                  </a:lnTo>
                  <a:lnTo>
                    <a:pt x="517" y="350"/>
                  </a:lnTo>
                  <a:lnTo>
                    <a:pt x="517" y="350"/>
                  </a:lnTo>
                  <a:lnTo>
                    <a:pt x="519" y="353"/>
                  </a:lnTo>
                  <a:lnTo>
                    <a:pt x="519" y="353"/>
                  </a:lnTo>
                  <a:lnTo>
                    <a:pt x="519" y="364"/>
                  </a:lnTo>
                  <a:lnTo>
                    <a:pt x="521" y="366"/>
                  </a:lnTo>
                  <a:lnTo>
                    <a:pt x="524" y="369"/>
                  </a:lnTo>
                  <a:lnTo>
                    <a:pt x="535" y="373"/>
                  </a:lnTo>
                  <a:lnTo>
                    <a:pt x="535" y="375"/>
                  </a:lnTo>
                  <a:lnTo>
                    <a:pt x="537" y="378"/>
                  </a:lnTo>
                  <a:lnTo>
                    <a:pt x="540" y="380"/>
                  </a:lnTo>
                  <a:lnTo>
                    <a:pt x="542" y="380"/>
                  </a:lnTo>
                  <a:lnTo>
                    <a:pt x="542" y="380"/>
                  </a:lnTo>
                  <a:lnTo>
                    <a:pt x="544" y="382"/>
                  </a:lnTo>
                  <a:lnTo>
                    <a:pt x="553" y="382"/>
                  </a:lnTo>
                  <a:lnTo>
                    <a:pt x="556" y="382"/>
                  </a:lnTo>
                  <a:lnTo>
                    <a:pt x="562" y="387"/>
                  </a:lnTo>
                  <a:lnTo>
                    <a:pt x="567" y="389"/>
                  </a:lnTo>
                  <a:lnTo>
                    <a:pt x="569" y="391"/>
                  </a:lnTo>
                  <a:lnTo>
                    <a:pt x="574" y="394"/>
                  </a:lnTo>
                  <a:lnTo>
                    <a:pt x="594" y="401"/>
                  </a:lnTo>
                  <a:lnTo>
                    <a:pt x="597" y="401"/>
                  </a:lnTo>
                  <a:lnTo>
                    <a:pt x="601" y="398"/>
                  </a:lnTo>
                  <a:lnTo>
                    <a:pt x="604" y="389"/>
                  </a:lnTo>
                  <a:lnTo>
                    <a:pt x="604" y="387"/>
                  </a:lnTo>
                  <a:lnTo>
                    <a:pt x="608" y="380"/>
                  </a:lnTo>
                  <a:lnTo>
                    <a:pt x="608" y="378"/>
                  </a:lnTo>
                  <a:lnTo>
                    <a:pt x="613" y="359"/>
                  </a:lnTo>
                  <a:lnTo>
                    <a:pt x="613" y="359"/>
                  </a:lnTo>
                  <a:lnTo>
                    <a:pt x="613" y="355"/>
                  </a:lnTo>
                  <a:lnTo>
                    <a:pt x="613" y="353"/>
                  </a:lnTo>
                  <a:lnTo>
                    <a:pt x="613" y="350"/>
                  </a:lnTo>
                  <a:lnTo>
                    <a:pt x="613" y="350"/>
                  </a:lnTo>
                  <a:lnTo>
                    <a:pt x="615" y="350"/>
                  </a:lnTo>
                  <a:lnTo>
                    <a:pt x="615" y="350"/>
                  </a:lnTo>
                  <a:lnTo>
                    <a:pt x="615" y="350"/>
                  </a:lnTo>
                  <a:lnTo>
                    <a:pt x="617" y="353"/>
                  </a:lnTo>
                  <a:lnTo>
                    <a:pt x="620" y="353"/>
                  </a:lnTo>
                  <a:lnTo>
                    <a:pt x="626" y="353"/>
                  </a:lnTo>
                  <a:lnTo>
                    <a:pt x="626" y="353"/>
                  </a:lnTo>
                  <a:lnTo>
                    <a:pt x="629" y="353"/>
                  </a:lnTo>
                  <a:lnTo>
                    <a:pt x="631" y="353"/>
                  </a:lnTo>
                  <a:lnTo>
                    <a:pt x="640" y="348"/>
                  </a:lnTo>
                  <a:lnTo>
                    <a:pt x="642" y="343"/>
                  </a:lnTo>
                  <a:lnTo>
                    <a:pt x="645" y="343"/>
                  </a:lnTo>
                  <a:lnTo>
                    <a:pt x="647" y="341"/>
                  </a:lnTo>
                  <a:lnTo>
                    <a:pt x="649" y="341"/>
                  </a:lnTo>
                  <a:lnTo>
                    <a:pt x="656" y="339"/>
                  </a:lnTo>
                  <a:lnTo>
                    <a:pt x="658" y="339"/>
                  </a:lnTo>
                  <a:lnTo>
                    <a:pt x="661" y="339"/>
                  </a:lnTo>
                  <a:lnTo>
                    <a:pt x="665" y="341"/>
                  </a:lnTo>
                  <a:lnTo>
                    <a:pt x="668" y="339"/>
                  </a:lnTo>
                  <a:lnTo>
                    <a:pt x="672" y="337"/>
                  </a:lnTo>
                  <a:lnTo>
                    <a:pt x="679" y="334"/>
                  </a:lnTo>
                  <a:lnTo>
                    <a:pt x="681" y="339"/>
                  </a:lnTo>
                  <a:lnTo>
                    <a:pt x="681" y="343"/>
                  </a:lnTo>
                  <a:lnTo>
                    <a:pt x="681" y="348"/>
                  </a:lnTo>
                  <a:lnTo>
                    <a:pt x="679" y="350"/>
                  </a:lnTo>
                  <a:lnTo>
                    <a:pt x="681" y="353"/>
                  </a:lnTo>
                  <a:lnTo>
                    <a:pt x="690" y="357"/>
                  </a:lnTo>
                  <a:lnTo>
                    <a:pt x="690" y="357"/>
                  </a:lnTo>
                  <a:lnTo>
                    <a:pt x="693" y="359"/>
                  </a:lnTo>
                  <a:lnTo>
                    <a:pt x="693" y="359"/>
                  </a:lnTo>
                  <a:lnTo>
                    <a:pt x="693" y="362"/>
                  </a:lnTo>
                  <a:lnTo>
                    <a:pt x="693" y="364"/>
                  </a:lnTo>
                  <a:lnTo>
                    <a:pt x="693" y="364"/>
                  </a:lnTo>
                  <a:lnTo>
                    <a:pt x="695" y="366"/>
                  </a:lnTo>
                  <a:lnTo>
                    <a:pt x="695" y="366"/>
                  </a:lnTo>
                  <a:lnTo>
                    <a:pt x="695" y="366"/>
                  </a:lnTo>
                  <a:lnTo>
                    <a:pt x="697" y="364"/>
                  </a:lnTo>
                  <a:lnTo>
                    <a:pt x="697" y="364"/>
                  </a:lnTo>
                  <a:lnTo>
                    <a:pt x="697" y="362"/>
                  </a:lnTo>
                  <a:lnTo>
                    <a:pt x="697" y="362"/>
                  </a:lnTo>
                  <a:lnTo>
                    <a:pt x="697" y="359"/>
                  </a:lnTo>
                  <a:lnTo>
                    <a:pt x="700" y="359"/>
                  </a:lnTo>
                  <a:lnTo>
                    <a:pt x="702" y="359"/>
                  </a:lnTo>
                  <a:lnTo>
                    <a:pt x="702" y="359"/>
                  </a:lnTo>
                  <a:lnTo>
                    <a:pt x="702" y="362"/>
                  </a:lnTo>
                  <a:lnTo>
                    <a:pt x="704" y="364"/>
                  </a:lnTo>
                  <a:lnTo>
                    <a:pt x="704" y="366"/>
                  </a:lnTo>
                  <a:lnTo>
                    <a:pt x="706" y="371"/>
                  </a:lnTo>
                  <a:lnTo>
                    <a:pt x="706" y="371"/>
                  </a:lnTo>
                  <a:lnTo>
                    <a:pt x="709" y="373"/>
                  </a:lnTo>
                  <a:lnTo>
                    <a:pt x="709" y="375"/>
                  </a:lnTo>
                  <a:lnTo>
                    <a:pt x="711" y="375"/>
                  </a:lnTo>
                  <a:lnTo>
                    <a:pt x="718" y="375"/>
                  </a:lnTo>
                  <a:lnTo>
                    <a:pt x="718" y="375"/>
                  </a:lnTo>
                  <a:lnTo>
                    <a:pt x="720" y="375"/>
                  </a:lnTo>
                  <a:lnTo>
                    <a:pt x="720" y="373"/>
                  </a:lnTo>
                  <a:lnTo>
                    <a:pt x="720" y="373"/>
                  </a:lnTo>
                  <a:lnTo>
                    <a:pt x="722" y="371"/>
                  </a:lnTo>
                  <a:lnTo>
                    <a:pt x="722" y="371"/>
                  </a:lnTo>
                  <a:lnTo>
                    <a:pt x="722" y="369"/>
                  </a:lnTo>
                  <a:lnTo>
                    <a:pt x="722" y="369"/>
                  </a:lnTo>
                  <a:lnTo>
                    <a:pt x="725" y="369"/>
                  </a:lnTo>
                  <a:lnTo>
                    <a:pt x="729" y="366"/>
                  </a:lnTo>
                  <a:lnTo>
                    <a:pt x="729" y="366"/>
                  </a:lnTo>
                  <a:lnTo>
                    <a:pt x="729" y="364"/>
                  </a:lnTo>
                  <a:lnTo>
                    <a:pt x="729" y="364"/>
                  </a:lnTo>
                  <a:lnTo>
                    <a:pt x="732" y="359"/>
                  </a:lnTo>
                  <a:lnTo>
                    <a:pt x="734" y="357"/>
                  </a:lnTo>
                  <a:lnTo>
                    <a:pt x="734" y="357"/>
                  </a:lnTo>
                  <a:lnTo>
                    <a:pt x="732" y="357"/>
                  </a:lnTo>
                  <a:lnTo>
                    <a:pt x="732" y="355"/>
                  </a:lnTo>
                  <a:lnTo>
                    <a:pt x="732" y="353"/>
                  </a:lnTo>
                  <a:lnTo>
                    <a:pt x="732" y="353"/>
                  </a:lnTo>
                  <a:lnTo>
                    <a:pt x="732" y="350"/>
                  </a:lnTo>
                  <a:lnTo>
                    <a:pt x="732" y="350"/>
                  </a:lnTo>
                  <a:lnTo>
                    <a:pt x="732" y="348"/>
                  </a:lnTo>
                  <a:lnTo>
                    <a:pt x="734" y="341"/>
                  </a:lnTo>
                  <a:lnTo>
                    <a:pt x="736" y="339"/>
                  </a:lnTo>
                  <a:lnTo>
                    <a:pt x="736" y="339"/>
                  </a:lnTo>
                  <a:lnTo>
                    <a:pt x="736" y="339"/>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10" name="Freeform 19"/>
            <p:cNvSpPr>
              <a:spLocks noEditPoints="1"/>
            </p:cNvSpPr>
            <p:nvPr>
              <p:custDataLst>
                <p:tags r:id="rId22"/>
              </p:custDataLst>
            </p:nvPr>
          </p:nvSpPr>
          <p:spPr bwMode="auto">
            <a:xfrm>
              <a:off x="8761414" y="3395663"/>
              <a:ext cx="671513" cy="650875"/>
            </a:xfrm>
            <a:custGeom>
              <a:avLst/>
              <a:gdLst>
                <a:gd name="T0" fmla="*/ 23 w 423"/>
                <a:gd name="T1" fmla="*/ 213 h 410"/>
                <a:gd name="T2" fmla="*/ 46 w 423"/>
                <a:gd name="T3" fmla="*/ 213 h 410"/>
                <a:gd name="T4" fmla="*/ 418 w 423"/>
                <a:gd name="T5" fmla="*/ 332 h 410"/>
                <a:gd name="T6" fmla="*/ 407 w 423"/>
                <a:gd name="T7" fmla="*/ 320 h 410"/>
                <a:gd name="T8" fmla="*/ 400 w 423"/>
                <a:gd name="T9" fmla="*/ 302 h 410"/>
                <a:gd name="T10" fmla="*/ 386 w 423"/>
                <a:gd name="T11" fmla="*/ 293 h 410"/>
                <a:gd name="T12" fmla="*/ 373 w 423"/>
                <a:gd name="T13" fmla="*/ 279 h 410"/>
                <a:gd name="T14" fmla="*/ 370 w 423"/>
                <a:gd name="T15" fmla="*/ 268 h 410"/>
                <a:gd name="T16" fmla="*/ 354 w 423"/>
                <a:gd name="T17" fmla="*/ 247 h 410"/>
                <a:gd name="T18" fmla="*/ 357 w 423"/>
                <a:gd name="T19" fmla="*/ 236 h 410"/>
                <a:gd name="T20" fmla="*/ 359 w 423"/>
                <a:gd name="T21" fmla="*/ 227 h 410"/>
                <a:gd name="T22" fmla="*/ 341 w 423"/>
                <a:gd name="T23" fmla="*/ 215 h 410"/>
                <a:gd name="T24" fmla="*/ 336 w 423"/>
                <a:gd name="T25" fmla="*/ 195 h 410"/>
                <a:gd name="T26" fmla="*/ 334 w 423"/>
                <a:gd name="T27" fmla="*/ 181 h 410"/>
                <a:gd name="T28" fmla="*/ 361 w 423"/>
                <a:gd name="T29" fmla="*/ 163 h 410"/>
                <a:gd name="T30" fmla="*/ 354 w 423"/>
                <a:gd name="T31" fmla="*/ 115 h 410"/>
                <a:gd name="T32" fmla="*/ 318 w 423"/>
                <a:gd name="T33" fmla="*/ 108 h 410"/>
                <a:gd name="T34" fmla="*/ 302 w 423"/>
                <a:gd name="T35" fmla="*/ 92 h 410"/>
                <a:gd name="T36" fmla="*/ 311 w 423"/>
                <a:gd name="T37" fmla="*/ 76 h 410"/>
                <a:gd name="T38" fmla="*/ 311 w 423"/>
                <a:gd name="T39" fmla="*/ 67 h 410"/>
                <a:gd name="T40" fmla="*/ 293 w 423"/>
                <a:gd name="T41" fmla="*/ 62 h 410"/>
                <a:gd name="T42" fmla="*/ 274 w 423"/>
                <a:gd name="T43" fmla="*/ 44 h 410"/>
                <a:gd name="T44" fmla="*/ 276 w 423"/>
                <a:gd name="T45" fmla="*/ 35 h 410"/>
                <a:gd name="T46" fmla="*/ 279 w 423"/>
                <a:gd name="T47" fmla="*/ 21 h 410"/>
                <a:gd name="T48" fmla="*/ 258 w 423"/>
                <a:gd name="T49" fmla="*/ 5 h 410"/>
                <a:gd name="T50" fmla="*/ 219 w 423"/>
                <a:gd name="T51" fmla="*/ 19 h 410"/>
                <a:gd name="T52" fmla="*/ 212 w 423"/>
                <a:gd name="T53" fmla="*/ 21 h 410"/>
                <a:gd name="T54" fmla="*/ 187 w 423"/>
                <a:gd name="T55" fmla="*/ 28 h 410"/>
                <a:gd name="T56" fmla="*/ 169 w 423"/>
                <a:gd name="T57" fmla="*/ 30 h 410"/>
                <a:gd name="T58" fmla="*/ 142 w 423"/>
                <a:gd name="T59" fmla="*/ 21 h 410"/>
                <a:gd name="T60" fmla="*/ 94 w 423"/>
                <a:gd name="T61" fmla="*/ 0 h 410"/>
                <a:gd name="T62" fmla="*/ 71 w 423"/>
                <a:gd name="T63" fmla="*/ 10 h 410"/>
                <a:gd name="T64" fmla="*/ 75 w 423"/>
                <a:gd name="T65" fmla="*/ 21 h 410"/>
                <a:gd name="T66" fmla="*/ 71 w 423"/>
                <a:gd name="T67" fmla="*/ 30 h 410"/>
                <a:gd name="T68" fmla="*/ 50 w 423"/>
                <a:gd name="T69" fmla="*/ 12 h 410"/>
                <a:gd name="T70" fmla="*/ 29 w 423"/>
                <a:gd name="T71" fmla="*/ 19 h 410"/>
                <a:gd name="T72" fmla="*/ 25 w 423"/>
                <a:gd name="T73" fmla="*/ 39 h 410"/>
                <a:gd name="T74" fmla="*/ 20 w 423"/>
                <a:gd name="T75" fmla="*/ 58 h 410"/>
                <a:gd name="T76" fmla="*/ 13 w 423"/>
                <a:gd name="T77" fmla="*/ 67 h 410"/>
                <a:gd name="T78" fmla="*/ 34 w 423"/>
                <a:gd name="T79" fmla="*/ 128 h 410"/>
                <a:gd name="T80" fmla="*/ 68 w 423"/>
                <a:gd name="T81" fmla="*/ 195 h 410"/>
                <a:gd name="T82" fmla="*/ 87 w 423"/>
                <a:gd name="T83" fmla="*/ 188 h 410"/>
                <a:gd name="T84" fmla="*/ 126 w 423"/>
                <a:gd name="T85" fmla="*/ 192 h 410"/>
                <a:gd name="T86" fmla="*/ 153 w 423"/>
                <a:gd name="T87" fmla="*/ 215 h 410"/>
                <a:gd name="T88" fmla="*/ 121 w 423"/>
                <a:gd name="T89" fmla="*/ 245 h 410"/>
                <a:gd name="T90" fmla="*/ 164 w 423"/>
                <a:gd name="T91" fmla="*/ 243 h 410"/>
                <a:gd name="T92" fmla="*/ 219 w 423"/>
                <a:gd name="T93" fmla="*/ 231 h 410"/>
                <a:gd name="T94" fmla="*/ 251 w 423"/>
                <a:gd name="T95" fmla="*/ 314 h 410"/>
                <a:gd name="T96" fmla="*/ 244 w 423"/>
                <a:gd name="T97" fmla="*/ 343 h 410"/>
                <a:gd name="T98" fmla="*/ 274 w 423"/>
                <a:gd name="T99" fmla="*/ 362 h 410"/>
                <a:gd name="T100" fmla="*/ 313 w 423"/>
                <a:gd name="T101" fmla="*/ 398 h 410"/>
                <a:gd name="T102" fmla="*/ 345 w 423"/>
                <a:gd name="T103" fmla="*/ 410 h 410"/>
                <a:gd name="T104" fmla="*/ 391 w 423"/>
                <a:gd name="T105" fmla="*/ 391 h 410"/>
                <a:gd name="T106" fmla="*/ 393 w 423"/>
                <a:gd name="T107" fmla="*/ 384 h 410"/>
                <a:gd name="T108" fmla="*/ 405 w 423"/>
                <a:gd name="T109" fmla="*/ 362 h 410"/>
                <a:gd name="T110" fmla="*/ 416 w 423"/>
                <a:gd name="T111" fmla="*/ 350 h 410"/>
                <a:gd name="T112" fmla="*/ 52 w 423"/>
                <a:gd name="T113" fmla="*/ 206 h 410"/>
                <a:gd name="T114" fmla="*/ 59 w 423"/>
                <a:gd name="T115" fmla="*/ 202 h 410"/>
                <a:gd name="T116" fmla="*/ 55 w 423"/>
                <a:gd name="T117" fmla="*/ 202 h 410"/>
                <a:gd name="T118" fmla="*/ 94 w 423"/>
                <a:gd name="T119" fmla="*/ 25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410">
                  <a:moveTo>
                    <a:pt x="46" y="208"/>
                  </a:moveTo>
                  <a:lnTo>
                    <a:pt x="41" y="206"/>
                  </a:lnTo>
                  <a:lnTo>
                    <a:pt x="29" y="202"/>
                  </a:lnTo>
                  <a:lnTo>
                    <a:pt x="25" y="202"/>
                  </a:lnTo>
                  <a:lnTo>
                    <a:pt x="25" y="204"/>
                  </a:lnTo>
                  <a:lnTo>
                    <a:pt x="25" y="206"/>
                  </a:lnTo>
                  <a:lnTo>
                    <a:pt x="25" y="206"/>
                  </a:lnTo>
                  <a:lnTo>
                    <a:pt x="23" y="208"/>
                  </a:lnTo>
                  <a:lnTo>
                    <a:pt x="23" y="213"/>
                  </a:lnTo>
                  <a:lnTo>
                    <a:pt x="25" y="215"/>
                  </a:lnTo>
                  <a:lnTo>
                    <a:pt x="29" y="218"/>
                  </a:lnTo>
                  <a:lnTo>
                    <a:pt x="29" y="220"/>
                  </a:lnTo>
                  <a:lnTo>
                    <a:pt x="32" y="218"/>
                  </a:lnTo>
                  <a:lnTo>
                    <a:pt x="36" y="218"/>
                  </a:lnTo>
                  <a:lnTo>
                    <a:pt x="39" y="218"/>
                  </a:lnTo>
                  <a:lnTo>
                    <a:pt x="41" y="218"/>
                  </a:lnTo>
                  <a:lnTo>
                    <a:pt x="43" y="215"/>
                  </a:lnTo>
                  <a:lnTo>
                    <a:pt x="46" y="213"/>
                  </a:lnTo>
                  <a:lnTo>
                    <a:pt x="46" y="213"/>
                  </a:lnTo>
                  <a:lnTo>
                    <a:pt x="46" y="211"/>
                  </a:lnTo>
                  <a:lnTo>
                    <a:pt x="46" y="208"/>
                  </a:lnTo>
                  <a:close/>
                  <a:moveTo>
                    <a:pt x="423" y="339"/>
                  </a:moveTo>
                  <a:lnTo>
                    <a:pt x="423" y="336"/>
                  </a:lnTo>
                  <a:lnTo>
                    <a:pt x="423" y="336"/>
                  </a:lnTo>
                  <a:lnTo>
                    <a:pt x="423" y="334"/>
                  </a:lnTo>
                  <a:lnTo>
                    <a:pt x="421" y="334"/>
                  </a:lnTo>
                  <a:lnTo>
                    <a:pt x="418" y="332"/>
                  </a:lnTo>
                  <a:lnTo>
                    <a:pt x="418" y="330"/>
                  </a:lnTo>
                  <a:lnTo>
                    <a:pt x="416" y="330"/>
                  </a:lnTo>
                  <a:lnTo>
                    <a:pt x="416" y="327"/>
                  </a:lnTo>
                  <a:lnTo>
                    <a:pt x="416" y="327"/>
                  </a:lnTo>
                  <a:lnTo>
                    <a:pt x="414" y="327"/>
                  </a:lnTo>
                  <a:lnTo>
                    <a:pt x="409" y="325"/>
                  </a:lnTo>
                  <a:lnTo>
                    <a:pt x="409" y="323"/>
                  </a:lnTo>
                  <a:lnTo>
                    <a:pt x="409" y="323"/>
                  </a:lnTo>
                  <a:lnTo>
                    <a:pt x="407" y="320"/>
                  </a:lnTo>
                  <a:lnTo>
                    <a:pt x="407" y="320"/>
                  </a:lnTo>
                  <a:lnTo>
                    <a:pt x="407" y="318"/>
                  </a:lnTo>
                  <a:lnTo>
                    <a:pt x="407" y="309"/>
                  </a:lnTo>
                  <a:lnTo>
                    <a:pt x="405" y="307"/>
                  </a:lnTo>
                  <a:lnTo>
                    <a:pt x="405" y="304"/>
                  </a:lnTo>
                  <a:lnTo>
                    <a:pt x="402" y="304"/>
                  </a:lnTo>
                  <a:lnTo>
                    <a:pt x="402" y="302"/>
                  </a:lnTo>
                  <a:lnTo>
                    <a:pt x="402" y="302"/>
                  </a:lnTo>
                  <a:lnTo>
                    <a:pt x="400" y="302"/>
                  </a:lnTo>
                  <a:lnTo>
                    <a:pt x="398" y="302"/>
                  </a:lnTo>
                  <a:lnTo>
                    <a:pt x="398" y="302"/>
                  </a:lnTo>
                  <a:lnTo>
                    <a:pt x="395" y="302"/>
                  </a:lnTo>
                  <a:lnTo>
                    <a:pt x="395" y="302"/>
                  </a:lnTo>
                  <a:lnTo>
                    <a:pt x="391" y="298"/>
                  </a:lnTo>
                  <a:lnTo>
                    <a:pt x="389" y="295"/>
                  </a:lnTo>
                  <a:lnTo>
                    <a:pt x="389" y="293"/>
                  </a:lnTo>
                  <a:lnTo>
                    <a:pt x="389" y="293"/>
                  </a:lnTo>
                  <a:lnTo>
                    <a:pt x="386" y="293"/>
                  </a:lnTo>
                  <a:lnTo>
                    <a:pt x="386" y="293"/>
                  </a:lnTo>
                  <a:lnTo>
                    <a:pt x="384" y="293"/>
                  </a:lnTo>
                  <a:lnTo>
                    <a:pt x="384" y="291"/>
                  </a:lnTo>
                  <a:lnTo>
                    <a:pt x="382" y="291"/>
                  </a:lnTo>
                  <a:lnTo>
                    <a:pt x="379" y="286"/>
                  </a:lnTo>
                  <a:lnTo>
                    <a:pt x="379" y="284"/>
                  </a:lnTo>
                  <a:lnTo>
                    <a:pt x="377" y="284"/>
                  </a:lnTo>
                  <a:lnTo>
                    <a:pt x="375" y="282"/>
                  </a:lnTo>
                  <a:lnTo>
                    <a:pt x="373" y="279"/>
                  </a:lnTo>
                  <a:lnTo>
                    <a:pt x="373" y="279"/>
                  </a:lnTo>
                  <a:lnTo>
                    <a:pt x="373" y="279"/>
                  </a:lnTo>
                  <a:lnTo>
                    <a:pt x="370" y="277"/>
                  </a:lnTo>
                  <a:lnTo>
                    <a:pt x="370" y="275"/>
                  </a:lnTo>
                  <a:lnTo>
                    <a:pt x="370" y="275"/>
                  </a:lnTo>
                  <a:lnTo>
                    <a:pt x="370" y="272"/>
                  </a:lnTo>
                  <a:lnTo>
                    <a:pt x="370" y="272"/>
                  </a:lnTo>
                  <a:lnTo>
                    <a:pt x="370" y="270"/>
                  </a:lnTo>
                  <a:lnTo>
                    <a:pt x="370" y="268"/>
                  </a:lnTo>
                  <a:lnTo>
                    <a:pt x="370" y="268"/>
                  </a:lnTo>
                  <a:lnTo>
                    <a:pt x="366" y="254"/>
                  </a:lnTo>
                  <a:lnTo>
                    <a:pt x="366" y="254"/>
                  </a:lnTo>
                  <a:lnTo>
                    <a:pt x="363" y="252"/>
                  </a:lnTo>
                  <a:lnTo>
                    <a:pt x="361" y="250"/>
                  </a:lnTo>
                  <a:lnTo>
                    <a:pt x="359" y="247"/>
                  </a:lnTo>
                  <a:lnTo>
                    <a:pt x="357" y="247"/>
                  </a:lnTo>
                  <a:lnTo>
                    <a:pt x="354" y="247"/>
                  </a:lnTo>
                  <a:lnTo>
                    <a:pt x="354" y="247"/>
                  </a:lnTo>
                  <a:lnTo>
                    <a:pt x="352" y="245"/>
                  </a:lnTo>
                  <a:lnTo>
                    <a:pt x="352" y="245"/>
                  </a:lnTo>
                  <a:lnTo>
                    <a:pt x="352" y="243"/>
                  </a:lnTo>
                  <a:lnTo>
                    <a:pt x="352" y="243"/>
                  </a:lnTo>
                  <a:lnTo>
                    <a:pt x="352" y="243"/>
                  </a:lnTo>
                  <a:lnTo>
                    <a:pt x="352" y="240"/>
                  </a:lnTo>
                  <a:lnTo>
                    <a:pt x="352" y="240"/>
                  </a:lnTo>
                  <a:lnTo>
                    <a:pt x="354" y="236"/>
                  </a:lnTo>
                  <a:lnTo>
                    <a:pt x="357" y="236"/>
                  </a:lnTo>
                  <a:lnTo>
                    <a:pt x="357" y="236"/>
                  </a:lnTo>
                  <a:lnTo>
                    <a:pt x="359" y="234"/>
                  </a:lnTo>
                  <a:lnTo>
                    <a:pt x="359" y="234"/>
                  </a:lnTo>
                  <a:lnTo>
                    <a:pt x="361" y="234"/>
                  </a:lnTo>
                  <a:lnTo>
                    <a:pt x="361" y="231"/>
                  </a:lnTo>
                  <a:lnTo>
                    <a:pt x="361" y="229"/>
                  </a:lnTo>
                  <a:lnTo>
                    <a:pt x="361" y="229"/>
                  </a:lnTo>
                  <a:lnTo>
                    <a:pt x="359" y="229"/>
                  </a:lnTo>
                  <a:lnTo>
                    <a:pt x="359" y="227"/>
                  </a:lnTo>
                  <a:lnTo>
                    <a:pt x="354" y="227"/>
                  </a:lnTo>
                  <a:lnTo>
                    <a:pt x="354" y="227"/>
                  </a:lnTo>
                  <a:lnTo>
                    <a:pt x="350" y="224"/>
                  </a:lnTo>
                  <a:lnTo>
                    <a:pt x="350" y="222"/>
                  </a:lnTo>
                  <a:lnTo>
                    <a:pt x="347" y="220"/>
                  </a:lnTo>
                  <a:lnTo>
                    <a:pt x="345" y="220"/>
                  </a:lnTo>
                  <a:lnTo>
                    <a:pt x="345" y="218"/>
                  </a:lnTo>
                  <a:lnTo>
                    <a:pt x="341" y="215"/>
                  </a:lnTo>
                  <a:lnTo>
                    <a:pt x="341" y="215"/>
                  </a:lnTo>
                  <a:lnTo>
                    <a:pt x="341" y="213"/>
                  </a:lnTo>
                  <a:lnTo>
                    <a:pt x="338" y="211"/>
                  </a:lnTo>
                  <a:lnTo>
                    <a:pt x="338" y="208"/>
                  </a:lnTo>
                  <a:lnTo>
                    <a:pt x="336" y="206"/>
                  </a:lnTo>
                  <a:lnTo>
                    <a:pt x="336" y="199"/>
                  </a:lnTo>
                  <a:lnTo>
                    <a:pt x="336" y="197"/>
                  </a:lnTo>
                  <a:lnTo>
                    <a:pt x="336" y="197"/>
                  </a:lnTo>
                  <a:lnTo>
                    <a:pt x="336" y="195"/>
                  </a:lnTo>
                  <a:lnTo>
                    <a:pt x="336" y="195"/>
                  </a:lnTo>
                  <a:lnTo>
                    <a:pt x="336" y="192"/>
                  </a:lnTo>
                  <a:lnTo>
                    <a:pt x="336" y="192"/>
                  </a:lnTo>
                  <a:lnTo>
                    <a:pt x="336" y="192"/>
                  </a:lnTo>
                  <a:lnTo>
                    <a:pt x="336" y="190"/>
                  </a:lnTo>
                  <a:lnTo>
                    <a:pt x="336" y="190"/>
                  </a:lnTo>
                  <a:lnTo>
                    <a:pt x="334" y="190"/>
                  </a:lnTo>
                  <a:lnTo>
                    <a:pt x="334" y="188"/>
                  </a:lnTo>
                  <a:lnTo>
                    <a:pt x="331" y="186"/>
                  </a:lnTo>
                  <a:lnTo>
                    <a:pt x="334" y="181"/>
                  </a:lnTo>
                  <a:lnTo>
                    <a:pt x="336" y="179"/>
                  </a:lnTo>
                  <a:lnTo>
                    <a:pt x="336" y="179"/>
                  </a:lnTo>
                  <a:lnTo>
                    <a:pt x="334" y="176"/>
                  </a:lnTo>
                  <a:lnTo>
                    <a:pt x="334" y="174"/>
                  </a:lnTo>
                  <a:lnTo>
                    <a:pt x="334" y="170"/>
                  </a:lnTo>
                  <a:lnTo>
                    <a:pt x="336" y="167"/>
                  </a:lnTo>
                  <a:lnTo>
                    <a:pt x="336" y="165"/>
                  </a:lnTo>
                  <a:lnTo>
                    <a:pt x="357" y="163"/>
                  </a:lnTo>
                  <a:lnTo>
                    <a:pt x="361" y="163"/>
                  </a:lnTo>
                  <a:lnTo>
                    <a:pt x="368" y="158"/>
                  </a:lnTo>
                  <a:lnTo>
                    <a:pt x="370" y="156"/>
                  </a:lnTo>
                  <a:lnTo>
                    <a:pt x="373" y="151"/>
                  </a:lnTo>
                  <a:lnTo>
                    <a:pt x="375" y="144"/>
                  </a:lnTo>
                  <a:lnTo>
                    <a:pt x="377" y="138"/>
                  </a:lnTo>
                  <a:lnTo>
                    <a:pt x="379" y="133"/>
                  </a:lnTo>
                  <a:lnTo>
                    <a:pt x="379" y="128"/>
                  </a:lnTo>
                  <a:lnTo>
                    <a:pt x="375" y="122"/>
                  </a:lnTo>
                  <a:lnTo>
                    <a:pt x="354" y="115"/>
                  </a:lnTo>
                  <a:lnTo>
                    <a:pt x="347" y="110"/>
                  </a:lnTo>
                  <a:lnTo>
                    <a:pt x="345" y="108"/>
                  </a:lnTo>
                  <a:lnTo>
                    <a:pt x="343" y="108"/>
                  </a:lnTo>
                  <a:lnTo>
                    <a:pt x="343" y="108"/>
                  </a:lnTo>
                  <a:lnTo>
                    <a:pt x="343" y="108"/>
                  </a:lnTo>
                  <a:lnTo>
                    <a:pt x="341" y="110"/>
                  </a:lnTo>
                  <a:lnTo>
                    <a:pt x="338" y="110"/>
                  </a:lnTo>
                  <a:lnTo>
                    <a:pt x="320" y="108"/>
                  </a:lnTo>
                  <a:lnTo>
                    <a:pt x="318" y="108"/>
                  </a:lnTo>
                  <a:lnTo>
                    <a:pt x="315" y="108"/>
                  </a:lnTo>
                  <a:lnTo>
                    <a:pt x="313" y="103"/>
                  </a:lnTo>
                  <a:lnTo>
                    <a:pt x="313" y="103"/>
                  </a:lnTo>
                  <a:lnTo>
                    <a:pt x="313" y="101"/>
                  </a:lnTo>
                  <a:lnTo>
                    <a:pt x="302" y="96"/>
                  </a:lnTo>
                  <a:lnTo>
                    <a:pt x="302" y="94"/>
                  </a:lnTo>
                  <a:lnTo>
                    <a:pt x="302" y="94"/>
                  </a:lnTo>
                  <a:lnTo>
                    <a:pt x="302" y="94"/>
                  </a:lnTo>
                  <a:lnTo>
                    <a:pt x="302" y="92"/>
                  </a:lnTo>
                  <a:lnTo>
                    <a:pt x="302" y="92"/>
                  </a:lnTo>
                  <a:lnTo>
                    <a:pt x="309" y="85"/>
                  </a:lnTo>
                  <a:lnTo>
                    <a:pt x="309" y="83"/>
                  </a:lnTo>
                  <a:lnTo>
                    <a:pt x="311" y="83"/>
                  </a:lnTo>
                  <a:lnTo>
                    <a:pt x="311" y="80"/>
                  </a:lnTo>
                  <a:lnTo>
                    <a:pt x="311" y="80"/>
                  </a:lnTo>
                  <a:lnTo>
                    <a:pt x="313" y="78"/>
                  </a:lnTo>
                  <a:lnTo>
                    <a:pt x="311" y="78"/>
                  </a:lnTo>
                  <a:lnTo>
                    <a:pt x="311" y="76"/>
                  </a:lnTo>
                  <a:lnTo>
                    <a:pt x="311" y="76"/>
                  </a:lnTo>
                  <a:lnTo>
                    <a:pt x="311" y="74"/>
                  </a:lnTo>
                  <a:lnTo>
                    <a:pt x="313" y="74"/>
                  </a:lnTo>
                  <a:lnTo>
                    <a:pt x="313" y="74"/>
                  </a:lnTo>
                  <a:lnTo>
                    <a:pt x="315" y="71"/>
                  </a:lnTo>
                  <a:lnTo>
                    <a:pt x="315" y="71"/>
                  </a:lnTo>
                  <a:lnTo>
                    <a:pt x="315" y="71"/>
                  </a:lnTo>
                  <a:lnTo>
                    <a:pt x="313" y="69"/>
                  </a:lnTo>
                  <a:lnTo>
                    <a:pt x="311" y="67"/>
                  </a:lnTo>
                  <a:lnTo>
                    <a:pt x="311" y="64"/>
                  </a:lnTo>
                  <a:lnTo>
                    <a:pt x="309" y="64"/>
                  </a:lnTo>
                  <a:lnTo>
                    <a:pt x="306" y="62"/>
                  </a:lnTo>
                  <a:lnTo>
                    <a:pt x="299" y="58"/>
                  </a:lnTo>
                  <a:lnTo>
                    <a:pt x="297" y="58"/>
                  </a:lnTo>
                  <a:lnTo>
                    <a:pt x="295" y="58"/>
                  </a:lnTo>
                  <a:lnTo>
                    <a:pt x="295" y="60"/>
                  </a:lnTo>
                  <a:lnTo>
                    <a:pt x="293" y="60"/>
                  </a:lnTo>
                  <a:lnTo>
                    <a:pt x="293" y="62"/>
                  </a:lnTo>
                  <a:lnTo>
                    <a:pt x="293" y="62"/>
                  </a:lnTo>
                  <a:lnTo>
                    <a:pt x="290" y="62"/>
                  </a:lnTo>
                  <a:lnTo>
                    <a:pt x="286" y="53"/>
                  </a:lnTo>
                  <a:lnTo>
                    <a:pt x="283" y="51"/>
                  </a:lnTo>
                  <a:lnTo>
                    <a:pt x="281" y="51"/>
                  </a:lnTo>
                  <a:lnTo>
                    <a:pt x="279" y="48"/>
                  </a:lnTo>
                  <a:lnTo>
                    <a:pt x="276" y="48"/>
                  </a:lnTo>
                  <a:lnTo>
                    <a:pt x="274" y="46"/>
                  </a:lnTo>
                  <a:lnTo>
                    <a:pt x="274" y="44"/>
                  </a:lnTo>
                  <a:lnTo>
                    <a:pt x="274" y="42"/>
                  </a:lnTo>
                  <a:lnTo>
                    <a:pt x="274" y="39"/>
                  </a:lnTo>
                  <a:lnTo>
                    <a:pt x="274" y="39"/>
                  </a:lnTo>
                  <a:lnTo>
                    <a:pt x="274" y="37"/>
                  </a:lnTo>
                  <a:lnTo>
                    <a:pt x="274" y="37"/>
                  </a:lnTo>
                  <a:lnTo>
                    <a:pt x="274" y="37"/>
                  </a:lnTo>
                  <a:lnTo>
                    <a:pt x="276" y="37"/>
                  </a:lnTo>
                  <a:lnTo>
                    <a:pt x="276" y="35"/>
                  </a:lnTo>
                  <a:lnTo>
                    <a:pt x="276" y="35"/>
                  </a:lnTo>
                  <a:lnTo>
                    <a:pt x="276" y="32"/>
                  </a:lnTo>
                  <a:lnTo>
                    <a:pt x="276" y="32"/>
                  </a:lnTo>
                  <a:lnTo>
                    <a:pt x="279" y="32"/>
                  </a:lnTo>
                  <a:lnTo>
                    <a:pt x="279" y="32"/>
                  </a:lnTo>
                  <a:lnTo>
                    <a:pt x="281" y="30"/>
                  </a:lnTo>
                  <a:lnTo>
                    <a:pt x="281" y="30"/>
                  </a:lnTo>
                  <a:lnTo>
                    <a:pt x="281" y="28"/>
                  </a:lnTo>
                  <a:lnTo>
                    <a:pt x="281" y="21"/>
                  </a:lnTo>
                  <a:lnTo>
                    <a:pt x="279" y="21"/>
                  </a:lnTo>
                  <a:lnTo>
                    <a:pt x="279" y="19"/>
                  </a:lnTo>
                  <a:lnTo>
                    <a:pt x="274" y="16"/>
                  </a:lnTo>
                  <a:lnTo>
                    <a:pt x="274" y="16"/>
                  </a:lnTo>
                  <a:lnTo>
                    <a:pt x="272" y="14"/>
                  </a:lnTo>
                  <a:lnTo>
                    <a:pt x="270" y="10"/>
                  </a:lnTo>
                  <a:lnTo>
                    <a:pt x="270" y="10"/>
                  </a:lnTo>
                  <a:lnTo>
                    <a:pt x="265" y="7"/>
                  </a:lnTo>
                  <a:lnTo>
                    <a:pt x="260" y="5"/>
                  </a:lnTo>
                  <a:lnTo>
                    <a:pt x="258" y="5"/>
                  </a:lnTo>
                  <a:lnTo>
                    <a:pt x="247" y="12"/>
                  </a:lnTo>
                  <a:lnTo>
                    <a:pt x="244" y="14"/>
                  </a:lnTo>
                  <a:lnTo>
                    <a:pt x="242" y="14"/>
                  </a:lnTo>
                  <a:lnTo>
                    <a:pt x="235" y="16"/>
                  </a:lnTo>
                  <a:lnTo>
                    <a:pt x="228" y="19"/>
                  </a:lnTo>
                  <a:lnTo>
                    <a:pt x="224" y="21"/>
                  </a:lnTo>
                  <a:lnTo>
                    <a:pt x="224" y="21"/>
                  </a:lnTo>
                  <a:lnTo>
                    <a:pt x="222" y="19"/>
                  </a:lnTo>
                  <a:lnTo>
                    <a:pt x="219" y="19"/>
                  </a:lnTo>
                  <a:lnTo>
                    <a:pt x="219" y="16"/>
                  </a:lnTo>
                  <a:lnTo>
                    <a:pt x="217" y="16"/>
                  </a:lnTo>
                  <a:lnTo>
                    <a:pt x="217" y="16"/>
                  </a:lnTo>
                  <a:lnTo>
                    <a:pt x="215" y="14"/>
                  </a:lnTo>
                  <a:lnTo>
                    <a:pt x="215" y="14"/>
                  </a:lnTo>
                  <a:lnTo>
                    <a:pt x="212" y="16"/>
                  </a:lnTo>
                  <a:lnTo>
                    <a:pt x="212" y="16"/>
                  </a:lnTo>
                  <a:lnTo>
                    <a:pt x="212" y="16"/>
                  </a:lnTo>
                  <a:lnTo>
                    <a:pt x="212" y="21"/>
                  </a:lnTo>
                  <a:lnTo>
                    <a:pt x="210" y="21"/>
                  </a:lnTo>
                  <a:lnTo>
                    <a:pt x="210" y="23"/>
                  </a:lnTo>
                  <a:lnTo>
                    <a:pt x="208" y="26"/>
                  </a:lnTo>
                  <a:lnTo>
                    <a:pt x="206" y="26"/>
                  </a:lnTo>
                  <a:lnTo>
                    <a:pt x="203" y="26"/>
                  </a:lnTo>
                  <a:lnTo>
                    <a:pt x="190" y="26"/>
                  </a:lnTo>
                  <a:lnTo>
                    <a:pt x="190" y="26"/>
                  </a:lnTo>
                  <a:lnTo>
                    <a:pt x="187" y="28"/>
                  </a:lnTo>
                  <a:lnTo>
                    <a:pt x="187" y="28"/>
                  </a:lnTo>
                  <a:lnTo>
                    <a:pt x="178" y="35"/>
                  </a:lnTo>
                  <a:lnTo>
                    <a:pt x="176" y="35"/>
                  </a:lnTo>
                  <a:lnTo>
                    <a:pt x="174" y="35"/>
                  </a:lnTo>
                  <a:lnTo>
                    <a:pt x="174" y="35"/>
                  </a:lnTo>
                  <a:lnTo>
                    <a:pt x="171" y="35"/>
                  </a:lnTo>
                  <a:lnTo>
                    <a:pt x="171" y="35"/>
                  </a:lnTo>
                  <a:lnTo>
                    <a:pt x="171" y="35"/>
                  </a:lnTo>
                  <a:lnTo>
                    <a:pt x="169" y="30"/>
                  </a:lnTo>
                  <a:lnTo>
                    <a:pt x="169" y="30"/>
                  </a:lnTo>
                  <a:lnTo>
                    <a:pt x="167" y="30"/>
                  </a:lnTo>
                  <a:lnTo>
                    <a:pt x="162" y="30"/>
                  </a:lnTo>
                  <a:lnTo>
                    <a:pt x="155" y="30"/>
                  </a:lnTo>
                  <a:lnTo>
                    <a:pt x="153" y="26"/>
                  </a:lnTo>
                  <a:lnTo>
                    <a:pt x="151" y="23"/>
                  </a:lnTo>
                  <a:lnTo>
                    <a:pt x="151" y="21"/>
                  </a:lnTo>
                  <a:lnTo>
                    <a:pt x="148" y="21"/>
                  </a:lnTo>
                  <a:lnTo>
                    <a:pt x="144" y="21"/>
                  </a:lnTo>
                  <a:lnTo>
                    <a:pt x="142" y="21"/>
                  </a:lnTo>
                  <a:lnTo>
                    <a:pt x="130" y="14"/>
                  </a:lnTo>
                  <a:lnTo>
                    <a:pt x="121" y="12"/>
                  </a:lnTo>
                  <a:lnTo>
                    <a:pt x="114" y="7"/>
                  </a:lnTo>
                  <a:lnTo>
                    <a:pt x="110" y="5"/>
                  </a:lnTo>
                  <a:lnTo>
                    <a:pt x="110" y="5"/>
                  </a:lnTo>
                  <a:lnTo>
                    <a:pt x="107" y="5"/>
                  </a:lnTo>
                  <a:lnTo>
                    <a:pt x="103" y="3"/>
                  </a:lnTo>
                  <a:lnTo>
                    <a:pt x="98" y="0"/>
                  </a:lnTo>
                  <a:lnTo>
                    <a:pt x="94" y="0"/>
                  </a:lnTo>
                  <a:lnTo>
                    <a:pt x="87" y="3"/>
                  </a:lnTo>
                  <a:lnTo>
                    <a:pt x="80" y="3"/>
                  </a:lnTo>
                  <a:lnTo>
                    <a:pt x="78" y="0"/>
                  </a:lnTo>
                  <a:lnTo>
                    <a:pt x="78" y="3"/>
                  </a:lnTo>
                  <a:lnTo>
                    <a:pt x="75" y="5"/>
                  </a:lnTo>
                  <a:lnTo>
                    <a:pt x="75" y="5"/>
                  </a:lnTo>
                  <a:lnTo>
                    <a:pt x="73" y="7"/>
                  </a:lnTo>
                  <a:lnTo>
                    <a:pt x="73" y="7"/>
                  </a:lnTo>
                  <a:lnTo>
                    <a:pt x="71" y="10"/>
                  </a:lnTo>
                  <a:lnTo>
                    <a:pt x="71" y="12"/>
                  </a:lnTo>
                  <a:lnTo>
                    <a:pt x="71" y="14"/>
                  </a:lnTo>
                  <a:lnTo>
                    <a:pt x="68" y="14"/>
                  </a:lnTo>
                  <a:lnTo>
                    <a:pt x="68" y="14"/>
                  </a:lnTo>
                  <a:lnTo>
                    <a:pt x="71" y="16"/>
                  </a:lnTo>
                  <a:lnTo>
                    <a:pt x="71" y="16"/>
                  </a:lnTo>
                  <a:lnTo>
                    <a:pt x="71" y="19"/>
                  </a:lnTo>
                  <a:lnTo>
                    <a:pt x="73" y="21"/>
                  </a:lnTo>
                  <a:lnTo>
                    <a:pt x="75" y="21"/>
                  </a:lnTo>
                  <a:lnTo>
                    <a:pt x="75" y="21"/>
                  </a:lnTo>
                  <a:lnTo>
                    <a:pt x="75" y="23"/>
                  </a:lnTo>
                  <a:lnTo>
                    <a:pt x="75" y="26"/>
                  </a:lnTo>
                  <a:lnTo>
                    <a:pt x="75" y="26"/>
                  </a:lnTo>
                  <a:lnTo>
                    <a:pt x="75" y="28"/>
                  </a:lnTo>
                  <a:lnTo>
                    <a:pt x="75" y="30"/>
                  </a:lnTo>
                  <a:lnTo>
                    <a:pt x="75" y="30"/>
                  </a:lnTo>
                  <a:lnTo>
                    <a:pt x="73" y="30"/>
                  </a:lnTo>
                  <a:lnTo>
                    <a:pt x="71" y="30"/>
                  </a:lnTo>
                  <a:lnTo>
                    <a:pt x="66" y="30"/>
                  </a:lnTo>
                  <a:lnTo>
                    <a:pt x="62" y="28"/>
                  </a:lnTo>
                  <a:lnTo>
                    <a:pt x="59" y="28"/>
                  </a:lnTo>
                  <a:lnTo>
                    <a:pt x="59" y="28"/>
                  </a:lnTo>
                  <a:lnTo>
                    <a:pt x="59" y="26"/>
                  </a:lnTo>
                  <a:lnTo>
                    <a:pt x="52" y="16"/>
                  </a:lnTo>
                  <a:lnTo>
                    <a:pt x="52" y="14"/>
                  </a:lnTo>
                  <a:lnTo>
                    <a:pt x="50" y="12"/>
                  </a:lnTo>
                  <a:lnTo>
                    <a:pt x="50" y="12"/>
                  </a:lnTo>
                  <a:lnTo>
                    <a:pt x="50" y="10"/>
                  </a:lnTo>
                  <a:lnTo>
                    <a:pt x="46" y="7"/>
                  </a:lnTo>
                  <a:lnTo>
                    <a:pt x="43" y="7"/>
                  </a:lnTo>
                  <a:lnTo>
                    <a:pt x="41" y="10"/>
                  </a:lnTo>
                  <a:lnTo>
                    <a:pt x="41" y="10"/>
                  </a:lnTo>
                  <a:lnTo>
                    <a:pt x="34" y="16"/>
                  </a:lnTo>
                  <a:lnTo>
                    <a:pt x="34" y="16"/>
                  </a:lnTo>
                  <a:lnTo>
                    <a:pt x="32" y="16"/>
                  </a:lnTo>
                  <a:lnTo>
                    <a:pt x="29" y="19"/>
                  </a:lnTo>
                  <a:lnTo>
                    <a:pt x="25" y="19"/>
                  </a:lnTo>
                  <a:lnTo>
                    <a:pt x="25" y="21"/>
                  </a:lnTo>
                  <a:lnTo>
                    <a:pt x="25" y="21"/>
                  </a:lnTo>
                  <a:lnTo>
                    <a:pt x="25" y="21"/>
                  </a:lnTo>
                  <a:lnTo>
                    <a:pt x="27" y="28"/>
                  </a:lnTo>
                  <a:lnTo>
                    <a:pt x="27" y="30"/>
                  </a:lnTo>
                  <a:lnTo>
                    <a:pt x="27" y="30"/>
                  </a:lnTo>
                  <a:lnTo>
                    <a:pt x="27" y="32"/>
                  </a:lnTo>
                  <a:lnTo>
                    <a:pt x="25" y="39"/>
                  </a:lnTo>
                  <a:lnTo>
                    <a:pt x="27" y="44"/>
                  </a:lnTo>
                  <a:lnTo>
                    <a:pt x="25" y="48"/>
                  </a:lnTo>
                  <a:lnTo>
                    <a:pt x="25" y="53"/>
                  </a:lnTo>
                  <a:lnTo>
                    <a:pt x="25" y="53"/>
                  </a:lnTo>
                  <a:lnTo>
                    <a:pt x="25" y="53"/>
                  </a:lnTo>
                  <a:lnTo>
                    <a:pt x="25" y="55"/>
                  </a:lnTo>
                  <a:lnTo>
                    <a:pt x="25" y="55"/>
                  </a:lnTo>
                  <a:lnTo>
                    <a:pt x="23" y="58"/>
                  </a:lnTo>
                  <a:lnTo>
                    <a:pt x="20" y="58"/>
                  </a:lnTo>
                  <a:lnTo>
                    <a:pt x="20" y="58"/>
                  </a:lnTo>
                  <a:lnTo>
                    <a:pt x="18" y="60"/>
                  </a:lnTo>
                  <a:lnTo>
                    <a:pt x="16" y="60"/>
                  </a:lnTo>
                  <a:lnTo>
                    <a:pt x="16" y="62"/>
                  </a:lnTo>
                  <a:lnTo>
                    <a:pt x="13" y="62"/>
                  </a:lnTo>
                  <a:lnTo>
                    <a:pt x="13" y="64"/>
                  </a:lnTo>
                  <a:lnTo>
                    <a:pt x="13" y="64"/>
                  </a:lnTo>
                  <a:lnTo>
                    <a:pt x="13" y="67"/>
                  </a:lnTo>
                  <a:lnTo>
                    <a:pt x="13" y="67"/>
                  </a:lnTo>
                  <a:lnTo>
                    <a:pt x="4" y="69"/>
                  </a:lnTo>
                  <a:lnTo>
                    <a:pt x="4" y="69"/>
                  </a:lnTo>
                  <a:lnTo>
                    <a:pt x="0" y="71"/>
                  </a:lnTo>
                  <a:lnTo>
                    <a:pt x="9" y="80"/>
                  </a:lnTo>
                  <a:lnTo>
                    <a:pt x="23" y="96"/>
                  </a:lnTo>
                  <a:lnTo>
                    <a:pt x="29" y="108"/>
                  </a:lnTo>
                  <a:lnTo>
                    <a:pt x="34" y="119"/>
                  </a:lnTo>
                  <a:lnTo>
                    <a:pt x="34" y="122"/>
                  </a:lnTo>
                  <a:lnTo>
                    <a:pt x="34" y="128"/>
                  </a:lnTo>
                  <a:lnTo>
                    <a:pt x="36" y="131"/>
                  </a:lnTo>
                  <a:lnTo>
                    <a:pt x="39" y="133"/>
                  </a:lnTo>
                  <a:lnTo>
                    <a:pt x="46" y="138"/>
                  </a:lnTo>
                  <a:lnTo>
                    <a:pt x="57" y="158"/>
                  </a:lnTo>
                  <a:lnTo>
                    <a:pt x="62" y="172"/>
                  </a:lnTo>
                  <a:lnTo>
                    <a:pt x="64" y="181"/>
                  </a:lnTo>
                  <a:lnTo>
                    <a:pt x="62" y="192"/>
                  </a:lnTo>
                  <a:lnTo>
                    <a:pt x="64" y="195"/>
                  </a:lnTo>
                  <a:lnTo>
                    <a:pt x="68" y="195"/>
                  </a:lnTo>
                  <a:lnTo>
                    <a:pt x="71" y="195"/>
                  </a:lnTo>
                  <a:lnTo>
                    <a:pt x="71" y="192"/>
                  </a:lnTo>
                  <a:lnTo>
                    <a:pt x="68" y="188"/>
                  </a:lnTo>
                  <a:lnTo>
                    <a:pt x="68" y="186"/>
                  </a:lnTo>
                  <a:lnTo>
                    <a:pt x="71" y="183"/>
                  </a:lnTo>
                  <a:lnTo>
                    <a:pt x="73" y="181"/>
                  </a:lnTo>
                  <a:lnTo>
                    <a:pt x="75" y="183"/>
                  </a:lnTo>
                  <a:lnTo>
                    <a:pt x="80" y="186"/>
                  </a:lnTo>
                  <a:lnTo>
                    <a:pt x="87" y="188"/>
                  </a:lnTo>
                  <a:lnTo>
                    <a:pt x="91" y="190"/>
                  </a:lnTo>
                  <a:lnTo>
                    <a:pt x="96" y="190"/>
                  </a:lnTo>
                  <a:lnTo>
                    <a:pt x="96" y="186"/>
                  </a:lnTo>
                  <a:lnTo>
                    <a:pt x="98" y="183"/>
                  </a:lnTo>
                  <a:lnTo>
                    <a:pt x="105" y="181"/>
                  </a:lnTo>
                  <a:lnTo>
                    <a:pt x="110" y="181"/>
                  </a:lnTo>
                  <a:lnTo>
                    <a:pt x="114" y="181"/>
                  </a:lnTo>
                  <a:lnTo>
                    <a:pt x="116" y="183"/>
                  </a:lnTo>
                  <a:lnTo>
                    <a:pt x="126" y="192"/>
                  </a:lnTo>
                  <a:lnTo>
                    <a:pt x="128" y="197"/>
                  </a:lnTo>
                  <a:lnTo>
                    <a:pt x="132" y="199"/>
                  </a:lnTo>
                  <a:lnTo>
                    <a:pt x="135" y="202"/>
                  </a:lnTo>
                  <a:lnTo>
                    <a:pt x="137" y="204"/>
                  </a:lnTo>
                  <a:lnTo>
                    <a:pt x="139" y="204"/>
                  </a:lnTo>
                  <a:lnTo>
                    <a:pt x="144" y="204"/>
                  </a:lnTo>
                  <a:lnTo>
                    <a:pt x="148" y="206"/>
                  </a:lnTo>
                  <a:lnTo>
                    <a:pt x="151" y="211"/>
                  </a:lnTo>
                  <a:lnTo>
                    <a:pt x="153" y="215"/>
                  </a:lnTo>
                  <a:lnTo>
                    <a:pt x="151" y="220"/>
                  </a:lnTo>
                  <a:lnTo>
                    <a:pt x="144" y="222"/>
                  </a:lnTo>
                  <a:lnTo>
                    <a:pt x="137" y="231"/>
                  </a:lnTo>
                  <a:lnTo>
                    <a:pt x="135" y="234"/>
                  </a:lnTo>
                  <a:lnTo>
                    <a:pt x="132" y="236"/>
                  </a:lnTo>
                  <a:lnTo>
                    <a:pt x="132" y="236"/>
                  </a:lnTo>
                  <a:lnTo>
                    <a:pt x="128" y="236"/>
                  </a:lnTo>
                  <a:lnTo>
                    <a:pt x="123" y="238"/>
                  </a:lnTo>
                  <a:lnTo>
                    <a:pt x="121" y="245"/>
                  </a:lnTo>
                  <a:lnTo>
                    <a:pt x="121" y="250"/>
                  </a:lnTo>
                  <a:lnTo>
                    <a:pt x="123" y="254"/>
                  </a:lnTo>
                  <a:lnTo>
                    <a:pt x="126" y="250"/>
                  </a:lnTo>
                  <a:lnTo>
                    <a:pt x="137" y="245"/>
                  </a:lnTo>
                  <a:lnTo>
                    <a:pt x="139" y="240"/>
                  </a:lnTo>
                  <a:lnTo>
                    <a:pt x="151" y="238"/>
                  </a:lnTo>
                  <a:lnTo>
                    <a:pt x="153" y="236"/>
                  </a:lnTo>
                  <a:lnTo>
                    <a:pt x="160" y="240"/>
                  </a:lnTo>
                  <a:lnTo>
                    <a:pt x="164" y="243"/>
                  </a:lnTo>
                  <a:lnTo>
                    <a:pt x="171" y="240"/>
                  </a:lnTo>
                  <a:lnTo>
                    <a:pt x="180" y="234"/>
                  </a:lnTo>
                  <a:lnTo>
                    <a:pt x="183" y="231"/>
                  </a:lnTo>
                  <a:lnTo>
                    <a:pt x="194" y="234"/>
                  </a:lnTo>
                  <a:lnTo>
                    <a:pt x="196" y="231"/>
                  </a:lnTo>
                  <a:lnTo>
                    <a:pt x="201" y="227"/>
                  </a:lnTo>
                  <a:lnTo>
                    <a:pt x="208" y="224"/>
                  </a:lnTo>
                  <a:lnTo>
                    <a:pt x="215" y="227"/>
                  </a:lnTo>
                  <a:lnTo>
                    <a:pt x="219" y="231"/>
                  </a:lnTo>
                  <a:lnTo>
                    <a:pt x="226" y="236"/>
                  </a:lnTo>
                  <a:lnTo>
                    <a:pt x="231" y="243"/>
                  </a:lnTo>
                  <a:lnTo>
                    <a:pt x="238" y="252"/>
                  </a:lnTo>
                  <a:lnTo>
                    <a:pt x="254" y="291"/>
                  </a:lnTo>
                  <a:lnTo>
                    <a:pt x="258" y="300"/>
                  </a:lnTo>
                  <a:lnTo>
                    <a:pt x="260" y="309"/>
                  </a:lnTo>
                  <a:lnTo>
                    <a:pt x="258" y="311"/>
                  </a:lnTo>
                  <a:lnTo>
                    <a:pt x="254" y="314"/>
                  </a:lnTo>
                  <a:lnTo>
                    <a:pt x="251" y="314"/>
                  </a:lnTo>
                  <a:lnTo>
                    <a:pt x="249" y="316"/>
                  </a:lnTo>
                  <a:lnTo>
                    <a:pt x="247" y="316"/>
                  </a:lnTo>
                  <a:lnTo>
                    <a:pt x="244" y="318"/>
                  </a:lnTo>
                  <a:lnTo>
                    <a:pt x="244" y="320"/>
                  </a:lnTo>
                  <a:lnTo>
                    <a:pt x="247" y="325"/>
                  </a:lnTo>
                  <a:lnTo>
                    <a:pt x="244" y="330"/>
                  </a:lnTo>
                  <a:lnTo>
                    <a:pt x="240" y="339"/>
                  </a:lnTo>
                  <a:lnTo>
                    <a:pt x="242" y="343"/>
                  </a:lnTo>
                  <a:lnTo>
                    <a:pt x="244" y="343"/>
                  </a:lnTo>
                  <a:lnTo>
                    <a:pt x="247" y="346"/>
                  </a:lnTo>
                  <a:lnTo>
                    <a:pt x="251" y="346"/>
                  </a:lnTo>
                  <a:lnTo>
                    <a:pt x="254" y="348"/>
                  </a:lnTo>
                  <a:lnTo>
                    <a:pt x="254" y="348"/>
                  </a:lnTo>
                  <a:lnTo>
                    <a:pt x="260" y="350"/>
                  </a:lnTo>
                  <a:lnTo>
                    <a:pt x="265" y="355"/>
                  </a:lnTo>
                  <a:lnTo>
                    <a:pt x="267" y="359"/>
                  </a:lnTo>
                  <a:lnTo>
                    <a:pt x="270" y="362"/>
                  </a:lnTo>
                  <a:lnTo>
                    <a:pt x="274" y="362"/>
                  </a:lnTo>
                  <a:lnTo>
                    <a:pt x="279" y="362"/>
                  </a:lnTo>
                  <a:lnTo>
                    <a:pt x="283" y="359"/>
                  </a:lnTo>
                  <a:lnTo>
                    <a:pt x="286" y="362"/>
                  </a:lnTo>
                  <a:lnTo>
                    <a:pt x="299" y="375"/>
                  </a:lnTo>
                  <a:lnTo>
                    <a:pt x="304" y="378"/>
                  </a:lnTo>
                  <a:lnTo>
                    <a:pt x="309" y="380"/>
                  </a:lnTo>
                  <a:lnTo>
                    <a:pt x="313" y="387"/>
                  </a:lnTo>
                  <a:lnTo>
                    <a:pt x="318" y="394"/>
                  </a:lnTo>
                  <a:lnTo>
                    <a:pt x="313" y="398"/>
                  </a:lnTo>
                  <a:lnTo>
                    <a:pt x="313" y="400"/>
                  </a:lnTo>
                  <a:lnTo>
                    <a:pt x="315" y="400"/>
                  </a:lnTo>
                  <a:lnTo>
                    <a:pt x="318" y="398"/>
                  </a:lnTo>
                  <a:lnTo>
                    <a:pt x="320" y="398"/>
                  </a:lnTo>
                  <a:lnTo>
                    <a:pt x="322" y="398"/>
                  </a:lnTo>
                  <a:lnTo>
                    <a:pt x="325" y="398"/>
                  </a:lnTo>
                  <a:lnTo>
                    <a:pt x="331" y="405"/>
                  </a:lnTo>
                  <a:lnTo>
                    <a:pt x="334" y="407"/>
                  </a:lnTo>
                  <a:lnTo>
                    <a:pt x="345" y="410"/>
                  </a:lnTo>
                  <a:lnTo>
                    <a:pt x="347" y="407"/>
                  </a:lnTo>
                  <a:lnTo>
                    <a:pt x="354" y="400"/>
                  </a:lnTo>
                  <a:lnTo>
                    <a:pt x="361" y="394"/>
                  </a:lnTo>
                  <a:lnTo>
                    <a:pt x="366" y="389"/>
                  </a:lnTo>
                  <a:lnTo>
                    <a:pt x="370" y="387"/>
                  </a:lnTo>
                  <a:lnTo>
                    <a:pt x="386" y="387"/>
                  </a:lnTo>
                  <a:lnTo>
                    <a:pt x="389" y="387"/>
                  </a:lnTo>
                  <a:lnTo>
                    <a:pt x="389" y="389"/>
                  </a:lnTo>
                  <a:lnTo>
                    <a:pt x="391" y="391"/>
                  </a:lnTo>
                  <a:lnTo>
                    <a:pt x="393" y="394"/>
                  </a:lnTo>
                  <a:lnTo>
                    <a:pt x="398" y="391"/>
                  </a:lnTo>
                  <a:lnTo>
                    <a:pt x="398" y="389"/>
                  </a:lnTo>
                  <a:lnTo>
                    <a:pt x="395" y="389"/>
                  </a:lnTo>
                  <a:lnTo>
                    <a:pt x="395" y="389"/>
                  </a:lnTo>
                  <a:lnTo>
                    <a:pt x="395" y="389"/>
                  </a:lnTo>
                  <a:lnTo>
                    <a:pt x="393" y="387"/>
                  </a:lnTo>
                  <a:lnTo>
                    <a:pt x="393" y="387"/>
                  </a:lnTo>
                  <a:lnTo>
                    <a:pt x="393" y="384"/>
                  </a:lnTo>
                  <a:lnTo>
                    <a:pt x="395" y="384"/>
                  </a:lnTo>
                  <a:lnTo>
                    <a:pt x="398" y="382"/>
                  </a:lnTo>
                  <a:lnTo>
                    <a:pt x="402" y="373"/>
                  </a:lnTo>
                  <a:lnTo>
                    <a:pt x="405" y="371"/>
                  </a:lnTo>
                  <a:lnTo>
                    <a:pt x="405" y="368"/>
                  </a:lnTo>
                  <a:lnTo>
                    <a:pt x="402" y="366"/>
                  </a:lnTo>
                  <a:lnTo>
                    <a:pt x="402" y="364"/>
                  </a:lnTo>
                  <a:lnTo>
                    <a:pt x="402" y="362"/>
                  </a:lnTo>
                  <a:lnTo>
                    <a:pt x="405" y="362"/>
                  </a:lnTo>
                  <a:lnTo>
                    <a:pt x="405" y="359"/>
                  </a:lnTo>
                  <a:lnTo>
                    <a:pt x="407" y="357"/>
                  </a:lnTo>
                  <a:lnTo>
                    <a:pt x="409" y="357"/>
                  </a:lnTo>
                  <a:lnTo>
                    <a:pt x="409" y="357"/>
                  </a:lnTo>
                  <a:lnTo>
                    <a:pt x="411" y="355"/>
                  </a:lnTo>
                  <a:lnTo>
                    <a:pt x="411" y="355"/>
                  </a:lnTo>
                  <a:lnTo>
                    <a:pt x="414" y="355"/>
                  </a:lnTo>
                  <a:lnTo>
                    <a:pt x="414" y="352"/>
                  </a:lnTo>
                  <a:lnTo>
                    <a:pt x="416" y="350"/>
                  </a:lnTo>
                  <a:lnTo>
                    <a:pt x="418" y="350"/>
                  </a:lnTo>
                  <a:lnTo>
                    <a:pt x="421" y="348"/>
                  </a:lnTo>
                  <a:lnTo>
                    <a:pt x="423" y="343"/>
                  </a:lnTo>
                  <a:lnTo>
                    <a:pt x="423" y="341"/>
                  </a:lnTo>
                  <a:lnTo>
                    <a:pt x="423" y="341"/>
                  </a:lnTo>
                  <a:lnTo>
                    <a:pt x="423" y="339"/>
                  </a:lnTo>
                  <a:lnTo>
                    <a:pt x="423" y="339"/>
                  </a:lnTo>
                  <a:close/>
                  <a:moveTo>
                    <a:pt x="52" y="206"/>
                  </a:moveTo>
                  <a:lnTo>
                    <a:pt x="52" y="206"/>
                  </a:lnTo>
                  <a:lnTo>
                    <a:pt x="52" y="206"/>
                  </a:lnTo>
                  <a:lnTo>
                    <a:pt x="55" y="206"/>
                  </a:lnTo>
                  <a:lnTo>
                    <a:pt x="55" y="208"/>
                  </a:lnTo>
                  <a:lnTo>
                    <a:pt x="57" y="208"/>
                  </a:lnTo>
                  <a:lnTo>
                    <a:pt x="55" y="206"/>
                  </a:lnTo>
                  <a:lnTo>
                    <a:pt x="57" y="204"/>
                  </a:lnTo>
                  <a:lnTo>
                    <a:pt x="57" y="204"/>
                  </a:lnTo>
                  <a:lnTo>
                    <a:pt x="57" y="202"/>
                  </a:lnTo>
                  <a:lnTo>
                    <a:pt x="59" y="202"/>
                  </a:lnTo>
                  <a:lnTo>
                    <a:pt x="59" y="202"/>
                  </a:lnTo>
                  <a:lnTo>
                    <a:pt x="59" y="202"/>
                  </a:lnTo>
                  <a:lnTo>
                    <a:pt x="59" y="202"/>
                  </a:lnTo>
                  <a:lnTo>
                    <a:pt x="57" y="199"/>
                  </a:lnTo>
                  <a:lnTo>
                    <a:pt x="57" y="199"/>
                  </a:lnTo>
                  <a:lnTo>
                    <a:pt x="55" y="199"/>
                  </a:lnTo>
                  <a:lnTo>
                    <a:pt x="55" y="202"/>
                  </a:lnTo>
                  <a:lnTo>
                    <a:pt x="52" y="202"/>
                  </a:lnTo>
                  <a:lnTo>
                    <a:pt x="55" y="202"/>
                  </a:lnTo>
                  <a:lnTo>
                    <a:pt x="52" y="204"/>
                  </a:lnTo>
                  <a:lnTo>
                    <a:pt x="52" y="206"/>
                  </a:lnTo>
                  <a:close/>
                  <a:moveTo>
                    <a:pt x="103" y="261"/>
                  </a:moveTo>
                  <a:lnTo>
                    <a:pt x="105" y="259"/>
                  </a:lnTo>
                  <a:lnTo>
                    <a:pt x="107" y="259"/>
                  </a:lnTo>
                  <a:lnTo>
                    <a:pt x="105" y="256"/>
                  </a:lnTo>
                  <a:lnTo>
                    <a:pt x="98" y="256"/>
                  </a:lnTo>
                  <a:lnTo>
                    <a:pt x="96" y="256"/>
                  </a:lnTo>
                  <a:lnTo>
                    <a:pt x="94" y="256"/>
                  </a:lnTo>
                  <a:lnTo>
                    <a:pt x="94" y="261"/>
                  </a:lnTo>
                  <a:lnTo>
                    <a:pt x="96" y="261"/>
                  </a:lnTo>
                  <a:lnTo>
                    <a:pt x="100" y="261"/>
                  </a:lnTo>
                  <a:lnTo>
                    <a:pt x="103" y="261"/>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11" name="Freeform 20"/>
            <p:cNvSpPr/>
            <p:nvPr>
              <p:custDataLst>
                <p:tags r:id="rId23"/>
              </p:custDataLst>
            </p:nvPr>
          </p:nvSpPr>
          <p:spPr bwMode="auto">
            <a:xfrm>
              <a:off x="9378951" y="3984625"/>
              <a:ext cx="519113" cy="931863"/>
            </a:xfrm>
            <a:custGeom>
              <a:avLst/>
              <a:gdLst>
                <a:gd name="T0" fmla="*/ 311 w 327"/>
                <a:gd name="T1" fmla="*/ 279 h 587"/>
                <a:gd name="T2" fmla="*/ 311 w 327"/>
                <a:gd name="T3" fmla="*/ 237 h 587"/>
                <a:gd name="T4" fmla="*/ 317 w 327"/>
                <a:gd name="T5" fmla="*/ 194 h 587"/>
                <a:gd name="T6" fmla="*/ 288 w 327"/>
                <a:gd name="T7" fmla="*/ 176 h 587"/>
                <a:gd name="T8" fmla="*/ 265 w 327"/>
                <a:gd name="T9" fmla="*/ 162 h 587"/>
                <a:gd name="T10" fmla="*/ 242 w 327"/>
                <a:gd name="T11" fmla="*/ 141 h 587"/>
                <a:gd name="T12" fmla="*/ 189 w 327"/>
                <a:gd name="T13" fmla="*/ 128 h 587"/>
                <a:gd name="T14" fmla="*/ 178 w 327"/>
                <a:gd name="T15" fmla="*/ 96 h 587"/>
                <a:gd name="T16" fmla="*/ 203 w 327"/>
                <a:gd name="T17" fmla="*/ 52 h 587"/>
                <a:gd name="T18" fmla="*/ 201 w 327"/>
                <a:gd name="T19" fmla="*/ 23 h 587"/>
                <a:gd name="T20" fmla="*/ 194 w 327"/>
                <a:gd name="T21" fmla="*/ 2 h 587"/>
                <a:gd name="T22" fmla="*/ 171 w 327"/>
                <a:gd name="T23" fmla="*/ 2 h 587"/>
                <a:gd name="T24" fmla="*/ 167 w 327"/>
                <a:gd name="T25" fmla="*/ 0 h 587"/>
                <a:gd name="T26" fmla="*/ 162 w 327"/>
                <a:gd name="T27" fmla="*/ 4 h 587"/>
                <a:gd name="T28" fmla="*/ 160 w 327"/>
                <a:gd name="T29" fmla="*/ 23 h 587"/>
                <a:gd name="T30" fmla="*/ 157 w 327"/>
                <a:gd name="T31" fmla="*/ 34 h 587"/>
                <a:gd name="T32" fmla="*/ 155 w 327"/>
                <a:gd name="T33" fmla="*/ 39 h 587"/>
                <a:gd name="T34" fmla="*/ 153 w 327"/>
                <a:gd name="T35" fmla="*/ 45 h 587"/>
                <a:gd name="T36" fmla="*/ 148 w 327"/>
                <a:gd name="T37" fmla="*/ 52 h 587"/>
                <a:gd name="T38" fmla="*/ 151 w 327"/>
                <a:gd name="T39" fmla="*/ 55 h 587"/>
                <a:gd name="T40" fmla="*/ 153 w 327"/>
                <a:gd name="T41" fmla="*/ 61 h 587"/>
                <a:gd name="T42" fmla="*/ 148 w 327"/>
                <a:gd name="T43" fmla="*/ 61 h 587"/>
                <a:gd name="T44" fmla="*/ 144 w 327"/>
                <a:gd name="T45" fmla="*/ 57 h 587"/>
                <a:gd name="T46" fmla="*/ 132 w 327"/>
                <a:gd name="T47" fmla="*/ 52 h 587"/>
                <a:gd name="T48" fmla="*/ 121 w 327"/>
                <a:gd name="T49" fmla="*/ 57 h 587"/>
                <a:gd name="T50" fmla="*/ 93 w 327"/>
                <a:gd name="T51" fmla="*/ 61 h 587"/>
                <a:gd name="T52" fmla="*/ 84 w 327"/>
                <a:gd name="T53" fmla="*/ 55 h 587"/>
                <a:gd name="T54" fmla="*/ 80 w 327"/>
                <a:gd name="T55" fmla="*/ 45 h 587"/>
                <a:gd name="T56" fmla="*/ 80 w 327"/>
                <a:gd name="T57" fmla="*/ 41 h 587"/>
                <a:gd name="T58" fmla="*/ 73 w 327"/>
                <a:gd name="T59" fmla="*/ 41 h 587"/>
                <a:gd name="T60" fmla="*/ 66 w 327"/>
                <a:gd name="T61" fmla="*/ 34 h 587"/>
                <a:gd name="T62" fmla="*/ 59 w 327"/>
                <a:gd name="T63" fmla="*/ 39 h 587"/>
                <a:gd name="T64" fmla="*/ 54 w 327"/>
                <a:gd name="T65" fmla="*/ 39 h 587"/>
                <a:gd name="T66" fmla="*/ 45 w 327"/>
                <a:gd name="T67" fmla="*/ 36 h 587"/>
                <a:gd name="T68" fmla="*/ 25 w 327"/>
                <a:gd name="T69" fmla="*/ 57 h 587"/>
                <a:gd name="T70" fmla="*/ 29 w 327"/>
                <a:gd name="T71" fmla="*/ 84 h 587"/>
                <a:gd name="T72" fmla="*/ 36 w 327"/>
                <a:gd name="T73" fmla="*/ 119 h 587"/>
                <a:gd name="T74" fmla="*/ 50 w 327"/>
                <a:gd name="T75" fmla="*/ 153 h 587"/>
                <a:gd name="T76" fmla="*/ 77 w 327"/>
                <a:gd name="T77" fmla="*/ 187 h 587"/>
                <a:gd name="T78" fmla="*/ 109 w 327"/>
                <a:gd name="T79" fmla="*/ 315 h 587"/>
                <a:gd name="T80" fmla="*/ 123 w 327"/>
                <a:gd name="T81" fmla="*/ 329 h 587"/>
                <a:gd name="T82" fmla="*/ 109 w 327"/>
                <a:gd name="T83" fmla="*/ 375 h 587"/>
                <a:gd name="T84" fmla="*/ 70 w 327"/>
                <a:gd name="T85" fmla="*/ 379 h 587"/>
                <a:gd name="T86" fmla="*/ 43 w 327"/>
                <a:gd name="T87" fmla="*/ 398 h 587"/>
                <a:gd name="T88" fmla="*/ 50 w 327"/>
                <a:gd name="T89" fmla="*/ 407 h 587"/>
                <a:gd name="T90" fmla="*/ 57 w 327"/>
                <a:gd name="T91" fmla="*/ 441 h 587"/>
                <a:gd name="T92" fmla="*/ 36 w 327"/>
                <a:gd name="T93" fmla="*/ 491 h 587"/>
                <a:gd name="T94" fmla="*/ 2 w 327"/>
                <a:gd name="T95" fmla="*/ 516 h 587"/>
                <a:gd name="T96" fmla="*/ 0 w 327"/>
                <a:gd name="T97" fmla="*/ 542 h 587"/>
                <a:gd name="T98" fmla="*/ 4 w 327"/>
                <a:gd name="T99" fmla="*/ 569 h 587"/>
                <a:gd name="T100" fmla="*/ 27 w 327"/>
                <a:gd name="T101" fmla="*/ 585 h 587"/>
                <a:gd name="T102" fmla="*/ 93 w 327"/>
                <a:gd name="T103" fmla="*/ 580 h 587"/>
                <a:gd name="T104" fmla="*/ 109 w 327"/>
                <a:gd name="T105" fmla="*/ 537 h 587"/>
                <a:gd name="T106" fmla="*/ 173 w 327"/>
                <a:gd name="T107" fmla="*/ 475 h 587"/>
                <a:gd name="T108" fmla="*/ 194 w 327"/>
                <a:gd name="T109" fmla="*/ 452 h 587"/>
                <a:gd name="T110" fmla="*/ 192 w 327"/>
                <a:gd name="T111" fmla="*/ 384 h 587"/>
                <a:gd name="T112" fmla="*/ 194 w 327"/>
                <a:gd name="T113" fmla="*/ 368 h 587"/>
                <a:gd name="T114" fmla="*/ 217 w 327"/>
                <a:gd name="T115" fmla="*/ 343 h 587"/>
                <a:gd name="T116" fmla="*/ 276 w 327"/>
                <a:gd name="T117" fmla="*/ 320 h 587"/>
                <a:gd name="T118" fmla="*/ 299 w 327"/>
                <a:gd name="T119" fmla="*/ 324 h 587"/>
                <a:gd name="T120" fmla="*/ 313 w 327"/>
                <a:gd name="T121" fmla="*/ 320 h 587"/>
                <a:gd name="T122" fmla="*/ 320 w 327"/>
                <a:gd name="T123" fmla="*/ 299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7" h="587">
                  <a:moveTo>
                    <a:pt x="324" y="295"/>
                  </a:moveTo>
                  <a:lnTo>
                    <a:pt x="317" y="292"/>
                  </a:lnTo>
                  <a:lnTo>
                    <a:pt x="315" y="290"/>
                  </a:lnTo>
                  <a:lnTo>
                    <a:pt x="315" y="288"/>
                  </a:lnTo>
                  <a:lnTo>
                    <a:pt x="311" y="279"/>
                  </a:lnTo>
                  <a:lnTo>
                    <a:pt x="308" y="272"/>
                  </a:lnTo>
                  <a:lnTo>
                    <a:pt x="313" y="256"/>
                  </a:lnTo>
                  <a:lnTo>
                    <a:pt x="315" y="247"/>
                  </a:lnTo>
                  <a:lnTo>
                    <a:pt x="313" y="244"/>
                  </a:lnTo>
                  <a:lnTo>
                    <a:pt x="311" y="237"/>
                  </a:lnTo>
                  <a:lnTo>
                    <a:pt x="308" y="235"/>
                  </a:lnTo>
                  <a:lnTo>
                    <a:pt x="308" y="231"/>
                  </a:lnTo>
                  <a:lnTo>
                    <a:pt x="308" y="228"/>
                  </a:lnTo>
                  <a:lnTo>
                    <a:pt x="308" y="212"/>
                  </a:lnTo>
                  <a:lnTo>
                    <a:pt x="317" y="194"/>
                  </a:lnTo>
                  <a:lnTo>
                    <a:pt x="311" y="194"/>
                  </a:lnTo>
                  <a:lnTo>
                    <a:pt x="301" y="192"/>
                  </a:lnTo>
                  <a:lnTo>
                    <a:pt x="297" y="185"/>
                  </a:lnTo>
                  <a:lnTo>
                    <a:pt x="292" y="180"/>
                  </a:lnTo>
                  <a:lnTo>
                    <a:pt x="288" y="176"/>
                  </a:lnTo>
                  <a:lnTo>
                    <a:pt x="285" y="173"/>
                  </a:lnTo>
                  <a:lnTo>
                    <a:pt x="283" y="171"/>
                  </a:lnTo>
                  <a:lnTo>
                    <a:pt x="279" y="171"/>
                  </a:lnTo>
                  <a:lnTo>
                    <a:pt x="274" y="171"/>
                  </a:lnTo>
                  <a:lnTo>
                    <a:pt x="265" y="162"/>
                  </a:lnTo>
                  <a:lnTo>
                    <a:pt x="251" y="155"/>
                  </a:lnTo>
                  <a:lnTo>
                    <a:pt x="251" y="153"/>
                  </a:lnTo>
                  <a:lnTo>
                    <a:pt x="249" y="151"/>
                  </a:lnTo>
                  <a:lnTo>
                    <a:pt x="247" y="146"/>
                  </a:lnTo>
                  <a:lnTo>
                    <a:pt x="242" y="141"/>
                  </a:lnTo>
                  <a:lnTo>
                    <a:pt x="240" y="139"/>
                  </a:lnTo>
                  <a:lnTo>
                    <a:pt x="233" y="139"/>
                  </a:lnTo>
                  <a:lnTo>
                    <a:pt x="205" y="137"/>
                  </a:lnTo>
                  <a:lnTo>
                    <a:pt x="199" y="135"/>
                  </a:lnTo>
                  <a:lnTo>
                    <a:pt x="189" y="128"/>
                  </a:lnTo>
                  <a:lnTo>
                    <a:pt x="185" y="119"/>
                  </a:lnTo>
                  <a:lnTo>
                    <a:pt x="187" y="112"/>
                  </a:lnTo>
                  <a:lnTo>
                    <a:pt x="187" y="112"/>
                  </a:lnTo>
                  <a:lnTo>
                    <a:pt x="180" y="105"/>
                  </a:lnTo>
                  <a:lnTo>
                    <a:pt x="178" y="96"/>
                  </a:lnTo>
                  <a:lnTo>
                    <a:pt x="178" y="89"/>
                  </a:lnTo>
                  <a:lnTo>
                    <a:pt x="183" y="80"/>
                  </a:lnTo>
                  <a:lnTo>
                    <a:pt x="189" y="66"/>
                  </a:lnTo>
                  <a:lnTo>
                    <a:pt x="199" y="57"/>
                  </a:lnTo>
                  <a:lnTo>
                    <a:pt x="203" y="52"/>
                  </a:lnTo>
                  <a:lnTo>
                    <a:pt x="205" y="48"/>
                  </a:lnTo>
                  <a:lnTo>
                    <a:pt x="208" y="45"/>
                  </a:lnTo>
                  <a:lnTo>
                    <a:pt x="203" y="36"/>
                  </a:lnTo>
                  <a:lnTo>
                    <a:pt x="201" y="27"/>
                  </a:lnTo>
                  <a:lnTo>
                    <a:pt x="201" y="23"/>
                  </a:lnTo>
                  <a:lnTo>
                    <a:pt x="203" y="13"/>
                  </a:lnTo>
                  <a:lnTo>
                    <a:pt x="205" y="7"/>
                  </a:lnTo>
                  <a:lnTo>
                    <a:pt x="210" y="4"/>
                  </a:lnTo>
                  <a:lnTo>
                    <a:pt x="205" y="4"/>
                  </a:lnTo>
                  <a:lnTo>
                    <a:pt x="194" y="2"/>
                  </a:lnTo>
                  <a:lnTo>
                    <a:pt x="187" y="4"/>
                  </a:lnTo>
                  <a:lnTo>
                    <a:pt x="185" y="4"/>
                  </a:lnTo>
                  <a:lnTo>
                    <a:pt x="185" y="4"/>
                  </a:lnTo>
                  <a:lnTo>
                    <a:pt x="176" y="2"/>
                  </a:lnTo>
                  <a:lnTo>
                    <a:pt x="171" y="2"/>
                  </a:lnTo>
                  <a:lnTo>
                    <a:pt x="169" y="2"/>
                  </a:lnTo>
                  <a:lnTo>
                    <a:pt x="169" y="2"/>
                  </a:lnTo>
                  <a:lnTo>
                    <a:pt x="169" y="2"/>
                  </a:lnTo>
                  <a:lnTo>
                    <a:pt x="167" y="0"/>
                  </a:lnTo>
                  <a:lnTo>
                    <a:pt x="167" y="0"/>
                  </a:lnTo>
                  <a:lnTo>
                    <a:pt x="167" y="0"/>
                  </a:lnTo>
                  <a:lnTo>
                    <a:pt x="164" y="0"/>
                  </a:lnTo>
                  <a:lnTo>
                    <a:pt x="164" y="2"/>
                  </a:lnTo>
                  <a:lnTo>
                    <a:pt x="164" y="2"/>
                  </a:lnTo>
                  <a:lnTo>
                    <a:pt x="162" y="4"/>
                  </a:lnTo>
                  <a:lnTo>
                    <a:pt x="162" y="4"/>
                  </a:lnTo>
                  <a:lnTo>
                    <a:pt x="162" y="7"/>
                  </a:lnTo>
                  <a:lnTo>
                    <a:pt x="162" y="13"/>
                  </a:lnTo>
                  <a:lnTo>
                    <a:pt x="162" y="18"/>
                  </a:lnTo>
                  <a:lnTo>
                    <a:pt x="160" y="23"/>
                  </a:lnTo>
                  <a:lnTo>
                    <a:pt x="157" y="25"/>
                  </a:lnTo>
                  <a:lnTo>
                    <a:pt x="157" y="27"/>
                  </a:lnTo>
                  <a:lnTo>
                    <a:pt x="157" y="27"/>
                  </a:lnTo>
                  <a:lnTo>
                    <a:pt x="157" y="29"/>
                  </a:lnTo>
                  <a:lnTo>
                    <a:pt x="157" y="34"/>
                  </a:lnTo>
                  <a:lnTo>
                    <a:pt x="157" y="34"/>
                  </a:lnTo>
                  <a:lnTo>
                    <a:pt x="157" y="36"/>
                  </a:lnTo>
                  <a:lnTo>
                    <a:pt x="157" y="36"/>
                  </a:lnTo>
                  <a:lnTo>
                    <a:pt x="157" y="39"/>
                  </a:lnTo>
                  <a:lnTo>
                    <a:pt x="155" y="39"/>
                  </a:lnTo>
                  <a:lnTo>
                    <a:pt x="155" y="41"/>
                  </a:lnTo>
                  <a:lnTo>
                    <a:pt x="153" y="41"/>
                  </a:lnTo>
                  <a:lnTo>
                    <a:pt x="153" y="43"/>
                  </a:lnTo>
                  <a:lnTo>
                    <a:pt x="153" y="43"/>
                  </a:lnTo>
                  <a:lnTo>
                    <a:pt x="153" y="45"/>
                  </a:lnTo>
                  <a:lnTo>
                    <a:pt x="151" y="48"/>
                  </a:lnTo>
                  <a:lnTo>
                    <a:pt x="151" y="50"/>
                  </a:lnTo>
                  <a:lnTo>
                    <a:pt x="151" y="50"/>
                  </a:lnTo>
                  <a:lnTo>
                    <a:pt x="151" y="50"/>
                  </a:lnTo>
                  <a:lnTo>
                    <a:pt x="148" y="52"/>
                  </a:lnTo>
                  <a:lnTo>
                    <a:pt x="148" y="52"/>
                  </a:lnTo>
                  <a:lnTo>
                    <a:pt x="148" y="55"/>
                  </a:lnTo>
                  <a:lnTo>
                    <a:pt x="148" y="55"/>
                  </a:lnTo>
                  <a:lnTo>
                    <a:pt x="148" y="55"/>
                  </a:lnTo>
                  <a:lnTo>
                    <a:pt x="151" y="55"/>
                  </a:lnTo>
                  <a:lnTo>
                    <a:pt x="151" y="57"/>
                  </a:lnTo>
                  <a:lnTo>
                    <a:pt x="151" y="57"/>
                  </a:lnTo>
                  <a:lnTo>
                    <a:pt x="151" y="57"/>
                  </a:lnTo>
                  <a:lnTo>
                    <a:pt x="153" y="61"/>
                  </a:lnTo>
                  <a:lnTo>
                    <a:pt x="153" y="61"/>
                  </a:lnTo>
                  <a:lnTo>
                    <a:pt x="151" y="61"/>
                  </a:lnTo>
                  <a:lnTo>
                    <a:pt x="151" y="64"/>
                  </a:lnTo>
                  <a:lnTo>
                    <a:pt x="148" y="61"/>
                  </a:lnTo>
                  <a:lnTo>
                    <a:pt x="148" y="61"/>
                  </a:lnTo>
                  <a:lnTo>
                    <a:pt x="148" y="61"/>
                  </a:lnTo>
                  <a:lnTo>
                    <a:pt x="146" y="59"/>
                  </a:lnTo>
                  <a:lnTo>
                    <a:pt x="146" y="59"/>
                  </a:lnTo>
                  <a:lnTo>
                    <a:pt x="146" y="57"/>
                  </a:lnTo>
                  <a:lnTo>
                    <a:pt x="146" y="57"/>
                  </a:lnTo>
                  <a:lnTo>
                    <a:pt x="144" y="57"/>
                  </a:lnTo>
                  <a:lnTo>
                    <a:pt x="144" y="55"/>
                  </a:lnTo>
                  <a:lnTo>
                    <a:pt x="141" y="55"/>
                  </a:lnTo>
                  <a:lnTo>
                    <a:pt x="141" y="55"/>
                  </a:lnTo>
                  <a:lnTo>
                    <a:pt x="139" y="52"/>
                  </a:lnTo>
                  <a:lnTo>
                    <a:pt x="132" y="52"/>
                  </a:lnTo>
                  <a:lnTo>
                    <a:pt x="130" y="52"/>
                  </a:lnTo>
                  <a:lnTo>
                    <a:pt x="125" y="52"/>
                  </a:lnTo>
                  <a:lnTo>
                    <a:pt x="121" y="55"/>
                  </a:lnTo>
                  <a:lnTo>
                    <a:pt x="121" y="57"/>
                  </a:lnTo>
                  <a:lnTo>
                    <a:pt x="121" y="57"/>
                  </a:lnTo>
                  <a:lnTo>
                    <a:pt x="121" y="59"/>
                  </a:lnTo>
                  <a:lnTo>
                    <a:pt x="118" y="59"/>
                  </a:lnTo>
                  <a:lnTo>
                    <a:pt x="96" y="61"/>
                  </a:lnTo>
                  <a:lnTo>
                    <a:pt x="93" y="61"/>
                  </a:lnTo>
                  <a:lnTo>
                    <a:pt x="93" y="61"/>
                  </a:lnTo>
                  <a:lnTo>
                    <a:pt x="91" y="61"/>
                  </a:lnTo>
                  <a:lnTo>
                    <a:pt x="89" y="61"/>
                  </a:lnTo>
                  <a:lnTo>
                    <a:pt x="89" y="59"/>
                  </a:lnTo>
                  <a:lnTo>
                    <a:pt x="89" y="59"/>
                  </a:lnTo>
                  <a:lnTo>
                    <a:pt x="84" y="55"/>
                  </a:lnTo>
                  <a:lnTo>
                    <a:pt x="80" y="50"/>
                  </a:lnTo>
                  <a:lnTo>
                    <a:pt x="80" y="50"/>
                  </a:lnTo>
                  <a:lnTo>
                    <a:pt x="80" y="48"/>
                  </a:lnTo>
                  <a:lnTo>
                    <a:pt x="80" y="48"/>
                  </a:lnTo>
                  <a:lnTo>
                    <a:pt x="80" y="45"/>
                  </a:lnTo>
                  <a:lnTo>
                    <a:pt x="80" y="45"/>
                  </a:lnTo>
                  <a:lnTo>
                    <a:pt x="82" y="41"/>
                  </a:lnTo>
                  <a:lnTo>
                    <a:pt x="82" y="41"/>
                  </a:lnTo>
                  <a:lnTo>
                    <a:pt x="82" y="41"/>
                  </a:lnTo>
                  <a:lnTo>
                    <a:pt x="80" y="41"/>
                  </a:lnTo>
                  <a:lnTo>
                    <a:pt x="77" y="41"/>
                  </a:lnTo>
                  <a:lnTo>
                    <a:pt x="75" y="43"/>
                  </a:lnTo>
                  <a:lnTo>
                    <a:pt x="73" y="41"/>
                  </a:lnTo>
                  <a:lnTo>
                    <a:pt x="73" y="41"/>
                  </a:lnTo>
                  <a:lnTo>
                    <a:pt x="73" y="41"/>
                  </a:lnTo>
                  <a:lnTo>
                    <a:pt x="70" y="41"/>
                  </a:lnTo>
                  <a:lnTo>
                    <a:pt x="68" y="36"/>
                  </a:lnTo>
                  <a:lnTo>
                    <a:pt x="68" y="36"/>
                  </a:lnTo>
                  <a:lnTo>
                    <a:pt x="68" y="34"/>
                  </a:lnTo>
                  <a:lnTo>
                    <a:pt x="66" y="34"/>
                  </a:lnTo>
                  <a:lnTo>
                    <a:pt x="64" y="34"/>
                  </a:lnTo>
                  <a:lnTo>
                    <a:pt x="61" y="36"/>
                  </a:lnTo>
                  <a:lnTo>
                    <a:pt x="59" y="36"/>
                  </a:lnTo>
                  <a:lnTo>
                    <a:pt x="59" y="36"/>
                  </a:lnTo>
                  <a:lnTo>
                    <a:pt x="59" y="39"/>
                  </a:lnTo>
                  <a:lnTo>
                    <a:pt x="57" y="41"/>
                  </a:lnTo>
                  <a:lnTo>
                    <a:pt x="57" y="41"/>
                  </a:lnTo>
                  <a:lnTo>
                    <a:pt x="54" y="39"/>
                  </a:lnTo>
                  <a:lnTo>
                    <a:pt x="54" y="39"/>
                  </a:lnTo>
                  <a:lnTo>
                    <a:pt x="54" y="39"/>
                  </a:lnTo>
                  <a:lnTo>
                    <a:pt x="52" y="36"/>
                  </a:lnTo>
                  <a:lnTo>
                    <a:pt x="52" y="36"/>
                  </a:lnTo>
                  <a:lnTo>
                    <a:pt x="48" y="34"/>
                  </a:lnTo>
                  <a:lnTo>
                    <a:pt x="48" y="34"/>
                  </a:lnTo>
                  <a:lnTo>
                    <a:pt x="45" y="36"/>
                  </a:lnTo>
                  <a:lnTo>
                    <a:pt x="32" y="45"/>
                  </a:lnTo>
                  <a:lnTo>
                    <a:pt x="29" y="45"/>
                  </a:lnTo>
                  <a:lnTo>
                    <a:pt x="29" y="48"/>
                  </a:lnTo>
                  <a:lnTo>
                    <a:pt x="29" y="52"/>
                  </a:lnTo>
                  <a:lnTo>
                    <a:pt x="25" y="57"/>
                  </a:lnTo>
                  <a:lnTo>
                    <a:pt x="25" y="57"/>
                  </a:lnTo>
                  <a:lnTo>
                    <a:pt x="32" y="66"/>
                  </a:lnTo>
                  <a:lnTo>
                    <a:pt x="32" y="71"/>
                  </a:lnTo>
                  <a:lnTo>
                    <a:pt x="29" y="82"/>
                  </a:lnTo>
                  <a:lnTo>
                    <a:pt x="29" y="84"/>
                  </a:lnTo>
                  <a:lnTo>
                    <a:pt x="32" y="84"/>
                  </a:lnTo>
                  <a:lnTo>
                    <a:pt x="32" y="87"/>
                  </a:lnTo>
                  <a:lnTo>
                    <a:pt x="34" y="93"/>
                  </a:lnTo>
                  <a:lnTo>
                    <a:pt x="34" y="91"/>
                  </a:lnTo>
                  <a:lnTo>
                    <a:pt x="36" y="119"/>
                  </a:lnTo>
                  <a:lnTo>
                    <a:pt x="38" y="123"/>
                  </a:lnTo>
                  <a:lnTo>
                    <a:pt x="43" y="130"/>
                  </a:lnTo>
                  <a:lnTo>
                    <a:pt x="45" y="139"/>
                  </a:lnTo>
                  <a:lnTo>
                    <a:pt x="48" y="146"/>
                  </a:lnTo>
                  <a:lnTo>
                    <a:pt x="50" y="153"/>
                  </a:lnTo>
                  <a:lnTo>
                    <a:pt x="52" y="157"/>
                  </a:lnTo>
                  <a:lnTo>
                    <a:pt x="57" y="160"/>
                  </a:lnTo>
                  <a:lnTo>
                    <a:pt x="64" y="167"/>
                  </a:lnTo>
                  <a:lnTo>
                    <a:pt x="68" y="176"/>
                  </a:lnTo>
                  <a:lnTo>
                    <a:pt x="77" y="187"/>
                  </a:lnTo>
                  <a:lnTo>
                    <a:pt x="84" y="212"/>
                  </a:lnTo>
                  <a:lnTo>
                    <a:pt x="86" y="221"/>
                  </a:lnTo>
                  <a:lnTo>
                    <a:pt x="93" y="283"/>
                  </a:lnTo>
                  <a:lnTo>
                    <a:pt x="107" y="311"/>
                  </a:lnTo>
                  <a:lnTo>
                    <a:pt x="109" y="315"/>
                  </a:lnTo>
                  <a:lnTo>
                    <a:pt x="112" y="317"/>
                  </a:lnTo>
                  <a:lnTo>
                    <a:pt x="116" y="317"/>
                  </a:lnTo>
                  <a:lnTo>
                    <a:pt x="118" y="320"/>
                  </a:lnTo>
                  <a:lnTo>
                    <a:pt x="121" y="324"/>
                  </a:lnTo>
                  <a:lnTo>
                    <a:pt x="123" y="329"/>
                  </a:lnTo>
                  <a:lnTo>
                    <a:pt x="123" y="340"/>
                  </a:lnTo>
                  <a:lnTo>
                    <a:pt x="121" y="352"/>
                  </a:lnTo>
                  <a:lnTo>
                    <a:pt x="118" y="361"/>
                  </a:lnTo>
                  <a:lnTo>
                    <a:pt x="114" y="370"/>
                  </a:lnTo>
                  <a:lnTo>
                    <a:pt x="109" y="375"/>
                  </a:lnTo>
                  <a:lnTo>
                    <a:pt x="105" y="377"/>
                  </a:lnTo>
                  <a:lnTo>
                    <a:pt x="102" y="377"/>
                  </a:lnTo>
                  <a:lnTo>
                    <a:pt x="86" y="375"/>
                  </a:lnTo>
                  <a:lnTo>
                    <a:pt x="77" y="375"/>
                  </a:lnTo>
                  <a:lnTo>
                    <a:pt x="70" y="379"/>
                  </a:lnTo>
                  <a:lnTo>
                    <a:pt x="57" y="388"/>
                  </a:lnTo>
                  <a:lnTo>
                    <a:pt x="50" y="391"/>
                  </a:lnTo>
                  <a:lnTo>
                    <a:pt x="45" y="393"/>
                  </a:lnTo>
                  <a:lnTo>
                    <a:pt x="43" y="395"/>
                  </a:lnTo>
                  <a:lnTo>
                    <a:pt x="43" y="398"/>
                  </a:lnTo>
                  <a:lnTo>
                    <a:pt x="43" y="400"/>
                  </a:lnTo>
                  <a:lnTo>
                    <a:pt x="43" y="402"/>
                  </a:lnTo>
                  <a:lnTo>
                    <a:pt x="45" y="404"/>
                  </a:lnTo>
                  <a:lnTo>
                    <a:pt x="45" y="404"/>
                  </a:lnTo>
                  <a:lnTo>
                    <a:pt x="50" y="407"/>
                  </a:lnTo>
                  <a:lnTo>
                    <a:pt x="50" y="407"/>
                  </a:lnTo>
                  <a:lnTo>
                    <a:pt x="57" y="414"/>
                  </a:lnTo>
                  <a:lnTo>
                    <a:pt x="59" y="423"/>
                  </a:lnTo>
                  <a:lnTo>
                    <a:pt x="61" y="430"/>
                  </a:lnTo>
                  <a:lnTo>
                    <a:pt x="57" y="441"/>
                  </a:lnTo>
                  <a:lnTo>
                    <a:pt x="43" y="473"/>
                  </a:lnTo>
                  <a:lnTo>
                    <a:pt x="38" y="487"/>
                  </a:lnTo>
                  <a:lnTo>
                    <a:pt x="38" y="487"/>
                  </a:lnTo>
                  <a:lnTo>
                    <a:pt x="36" y="489"/>
                  </a:lnTo>
                  <a:lnTo>
                    <a:pt x="36" y="491"/>
                  </a:lnTo>
                  <a:lnTo>
                    <a:pt x="34" y="494"/>
                  </a:lnTo>
                  <a:lnTo>
                    <a:pt x="11" y="500"/>
                  </a:lnTo>
                  <a:lnTo>
                    <a:pt x="4" y="503"/>
                  </a:lnTo>
                  <a:lnTo>
                    <a:pt x="2" y="507"/>
                  </a:lnTo>
                  <a:lnTo>
                    <a:pt x="2" y="516"/>
                  </a:lnTo>
                  <a:lnTo>
                    <a:pt x="4" y="523"/>
                  </a:lnTo>
                  <a:lnTo>
                    <a:pt x="4" y="528"/>
                  </a:lnTo>
                  <a:lnTo>
                    <a:pt x="4" y="532"/>
                  </a:lnTo>
                  <a:lnTo>
                    <a:pt x="0" y="537"/>
                  </a:lnTo>
                  <a:lnTo>
                    <a:pt x="0" y="542"/>
                  </a:lnTo>
                  <a:lnTo>
                    <a:pt x="2" y="546"/>
                  </a:lnTo>
                  <a:lnTo>
                    <a:pt x="6" y="555"/>
                  </a:lnTo>
                  <a:lnTo>
                    <a:pt x="2" y="558"/>
                  </a:lnTo>
                  <a:lnTo>
                    <a:pt x="2" y="564"/>
                  </a:lnTo>
                  <a:lnTo>
                    <a:pt x="4" y="569"/>
                  </a:lnTo>
                  <a:lnTo>
                    <a:pt x="9" y="574"/>
                  </a:lnTo>
                  <a:lnTo>
                    <a:pt x="11" y="578"/>
                  </a:lnTo>
                  <a:lnTo>
                    <a:pt x="18" y="580"/>
                  </a:lnTo>
                  <a:lnTo>
                    <a:pt x="22" y="583"/>
                  </a:lnTo>
                  <a:lnTo>
                    <a:pt x="27" y="585"/>
                  </a:lnTo>
                  <a:lnTo>
                    <a:pt x="66" y="583"/>
                  </a:lnTo>
                  <a:lnTo>
                    <a:pt x="77" y="587"/>
                  </a:lnTo>
                  <a:lnTo>
                    <a:pt x="80" y="585"/>
                  </a:lnTo>
                  <a:lnTo>
                    <a:pt x="91" y="583"/>
                  </a:lnTo>
                  <a:lnTo>
                    <a:pt x="93" y="580"/>
                  </a:lnTo>
                  <a:lnTo>
                    <a:pt x="96" y="578"/>
                  </a:lnTo>
                  <a:lnTo>
                    <a:pt x="98" y="576"/>
                  </a:lnTo>
                  <a:lnTo>
                    <a:pt x="100" y="574"/>
                  </a:lnTo>
                  <a:lnTo>
                    <a:pt x="102" y="564"/>
                  </a:lnTo>
                  <a:lnTo>
                    <a:pt x="109" y="537"/>
                  </a:lnTo>
                  <a:lnTo>
                    <a:pt x="112" y="528"/>
                  </a:lnTo>
                  <a:lnTo>
                    <a:pt x="141" y="494"/>
                  </a:lnTo>
                  <a:lnTo>
                    <a:pt x="148" y="487"/>
                  </a:lnTo>
                  <a:lnTo>
                    <a:pt x="167" y="478"/>
                  </a:lnTo>
                  <a:lnTo>
                    <a:pt x="173" y="475"/>
                  </a:lnTo>
                  <a:lnTo>
                    <a:pt x="180" y="468"/>
                  </a:lnTo>
                  <a:lnTo>
                    <a:pt x="183" y="468"/>
                  </a:lnTo>
                  <a:lnTo>
                    <a:pt x="185" y="464"/>
                  </a:lnTo>
                  <a:lnTo>
                    <a:pt x="194" y="457"/>
                  </a:lnTo>
                  <a:lnTo>
                    <a:pt x="194" y="452"/>
                  </a:lnTo>
                  <a:lnTo>
                    <a:pt x="196" y="434"/>
                  </a:lnTo>
                  <a:lnTo>
                    <a:pt x="196" y="427"/>
                  </a:lnTo>
                  <a:lnTo>
                    <a:pt x="192" y="409"/>
                  </a:lnTo>
                  <a:lnTo>
                    <a:pt x="192" y="391"/>
                  </a:lnTo>
                  <a:lnTo>
                    <a:pt x="192" y="384"/>
                  </a:lnTo>
                  <a:lnTo>
                    <a:pt x="189" y="384"/>
                  </a:lnTo>
                  <a:lnTo>
                    <a:pt x="187" y="382"/>
                  </a:lnTo>
                  <a:lnTo>
                    <a:pt x="189" y="377"/>
                  </a:lnTo>
                  <a:lnTo>
                    <a:pt x="192" y="372"/>
                  </a:lnTo>
                  <a:lnTo>
                    <a:pt x="194" y="368"/>
                  </a:lnTo>
                  <a:lnTo>
                    <a:pt x="196" y="359"/>
                  </a:lnTo>
                  <a:lnTo>
                    <a:pt x="199" y="356"/>
                  </a:lnTo>
                  <a:lnTo>
                    <a:pt x="203" y="352"/>
                  </a:lnTo>
                  <a:lnTo>
                    <a:pt x="217" y="345"/>
                  </a:lnTo>
                  <a:lnTo>
                    <a:pt x="217" y="343"/>
                  </a:lnTo>
                  <a:lnTo>
                    <a:pt x="219" y="340"/>
                  </a:lnTo>
                  <a:lnTo>
                    <a:pt x="228" y="336"/>
                  </a:lnTo>
                  <a:lnTo>
                    <a:pt x="251" y="324"/>
                  </a:lnTo>
                  <a:lnTo>
                    <a:pt x="272" y="320"/>
                  </a:lnTo>
                  <a:lnTo>
                    <a:pt x="276" y="320"/>
                  </a:lnTo>
                  <a:lnTo>
                    <a:pt x="281" y="320"/>
                  </a:lnTo>
                  <a:lnTo>
                    <a:pt x="283" y="322"/>
                  </a:lnTo>
                  <a:lnTo>
                    <a:pt x="288" y="329"/>
                  </a:lnTo>
                  <a:lnTo>
                    <a:pt x="292" y="324"/>
                  </a:lnTo>
                  <a:lnTo>
                    <a:pt x="299" y="324"/>
                  </a:lnTo>
                  <a:lnTo>
                    <a:pt x="304" y="324"/>
                  </a:lnTo>
                  <a:lnTo>
                    <a:pt x="306" y="329"/>
                  </a:lnTo>
                  <a:lnTo>
                    <a:pt x="308" y="324"/>
                  </a:lnTo>
                  <a:lnTo>
                    <a:pt x="311" y="322"/>
                  </a:lnTo>
                  <a:lnTo>
                    <a:pt x="313" y="320"/>
                  </a:lnTo>
                  <a:lnTo>
                    <a:pt x="313" y="320"/>
                  </a:lnTo>
                  <a:lnTo>
                    <a:pt x="320" y="313"/>
                  </a:lnTo>
                  <a:lnTo>
                    <a:pt x="320" y="313"/>
                  </a:lnTo>
                  <a:lnTo>
                    <a:pt x="320" y="301"/>
                  </a:lnTo>
                  <a:lnTo>
                    <a:pt x="320" y="299"/>
                  </a:lnTo>
                  <a:lnTo>
                    <a:pt x="322" y="297"/>
                  </a:lnTo>
                  <a:lnTo>
                    <a:pt x="327" y="295"/>
                  </a:lnTo>
                  <a:lnTo>
                    <a:pt x="324" y="295"/>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12" name="Freeform 21"/>
            <p:cNvSpPr/>
            <p:nvPr>
              <p:custDataLst>
                <p:tags r:id="rId24"/>
              </p:custDataLst>
            </p:nvPr>
          </p:nvSpPr>
          <p:spPr bwMode="auto">
            <a:xfrm>
              <a:off x="9286876" y="3552825"/>
              <a:ext cx="498475" cy="533400"/>
            </a:xfrm>
            <a:custGeom>
              <a:avLst/>
              <a:gdLst>
                <a:gd name="T0" fmla="*/ 305 w 314"/>
                <a:gd name="T1" fmla="*/ 192 h 336"/>
                <a:gd name="T2" fmla="*/ 295 w 314"/>
                <a:gd name="T3" fmla="*/ 180 h 336"/>
                <a:gd name="T4" fmla="*/ 284 w 314"/>
                <a:gd name="T5" fmla="*/ 164 h 336"/>
                <a:gd name="T6" fmla="*/ 284 w 314"/>
                <a:gd name="T7" fmla="*/ 125 h 336"/>
                <a:gd name="T8" fmla="*/ 279 w 314"/>
                <a:gd name="T9" fmla="*/ 121 h 336"/>
                <a:gd name="T10" fmla="*/ 270 w 314"/>
                <a:gd name="T11" fmla="*/ 107 h 336"/>
                <a:gd name="T12" fmla="*/ 254 w 314"/>
                <a:gd name="T13" fmla="*/ 105 h 336"/>
                <a:gd name="T14" fmla="*/ 245 w 314"/>
                <a:gd name="T15" fmla="*/ 105 h 336"/>
                <a:gd name="T16" fmla="*/ 247 w 314"/>
                <a:gd name="T17" fmla="*/ 112 h 336"/>
                <a:gd name="T18" fmla="*/ 241 w 314"/>
                <a:gd name="T19" fmla="*/ 103 h 336"/>
                <a:gd name="T20" fmla="*/ 225 w 314"/>
                <a:gd name="T21" fmla="*/ 119 h 336"/>
                <a:gd name="T22" fmla="*/ 179 w 314"/>
                <a:gd name="T23" fmla="*/ 68 h 336"/>
                <a:gd name="T24" fmla="*/ 170 w 314"/>
                <a:gd name="T25" fmla="*/ 59 h 336"/>
                <a:gd name="T26" fmla="*/ 160 w 314"/>
                <a:gd name="T27" fmla="*/ 64 h 336"/>
                <a:gd name="T28" fmla="*/ 133 w 314"/>
                <a:gd name="T29" fmla="*/ 50 h 336"/>
                <a:gd name="T30" fmla="*/ 135 w 314"/>
                <a:gd name="T31" fmla="*/ 48 h 336"/>
                <a:gd name="T32" fmla="*/ 140 w 314"/>
                <a:gd name="T33" fmla="*/ 39 h 336"/>
                <a:gd name="T34" fmla="*/ 126 w 314"/>
                <a:gd name="T35" fmla="*/ 13 h 336"/>
                <a:gd name="T36" fmla="*/ 103 w 314"/>
                <a:gd name="T37" fmla="*/ 2 h 336"/>
                <a:gd name="T38" fmla="*/ 44 w 314"/>
                <a:gd name="T39" fmla="*/ 18 h 336"/>
                <a:gd name="T40" fmla="*/ 39 w 314"/>
                <a:gd name="T41" fmla="*/ 57 h 336"/>
                <a:gd name="T42" fmla="*/ 3 w 314"/>
                <a:gd name="T43" fmla="*/ 75 h 336"/>
                <a:gd name="T44" fmla="*/ 3 w 314"/>
                <a:gd name="T45" fmla="*/ 91 h 336"/>
                <a:gd name="T46" fmla="*/ 5 w 314"/>
                <a:gd name="T47" fmla="*/ 96 h 336"/>
                <a:gd name="T48" fmla="*/ 10 w 314"/>
                <a:gd name="T49" fmla="*/ 114 h 336"/>
                <a:gd name="T50" fmla="*/ 19 w 314"/>
                <a:gd name="T51" fmla="*/ 125 h 336"/>
                <a:gd name="T52" fmla="*/ 30 w 314"/>
                <a:gd name="T53" fmla="*/ 132 h 336"/>
                <a:gd name="T54" fmla="*/ 21 w 314"/>
                <a:gd name="T55" fmla="*/ 141 h 336"/>
                <a:gd name="T56" fmla="*/ 23 w 314"/>
                <a:gd name="T57" fmla="*/ 148 h 336"/>
                <a:gd name="T58" fmla="*/ 35 w 314"/>
                <a:gd name="T59" fmla="*/ 155 h 336"/>
                <a:gd name="T60" fmla="*/ 39 w 314"/>
                <a:gd name="T61" fmla="*/ 176 h 336"/>
                <a:gd name="T62" fmla="*/ 48 w 314"/>
                <a:gd name="T63" fmla="*/ 185 h 336"/>
                <a:gd name="T64" fmla="*/ 58 w 314"/>
                <a:gd name="T65" fmla="*/ 194 h 336"/>
                <a:gd name="T66" fmla="*/ 67 w 314"/>
                <a:gd name="T67" fmla="*/ 203 h 336"/>
                <a:gd name="T68" fmla="*/ 76 w 314"/>
                <a:gd name="T69" fmla="*/ 210 h 336"/>
                <a:gd name="T70" fmla="*/ 83 w 314"/>
                <a:gd name="T71" fmla="*/ 228 h 336"/>
                <a:gd name="T72" fmla="*/ 92 w 314"/>
                <a:gd name="T73" fmla="*/ 235 h 336"/>
                <a:gd name="T74" fmla="*/ 92 w 314"/>
                <a:gd name="T75" fmla="*/ 244 h 336"/>
                <a:gd name="T76" fmla="*/ 80 w 314"/>
                <a:gd name="T77" fmla="*/ 256 h 336"/>
                <a:gd name="T78" fmla="*/ 71 w 314"/>
                <a:gd name="T79" fmla="*/ 265 h 336"/>
                <a:gd name="T80" fmla="*/ 62 w 314"/>
                <a:gd name="T81" fmla="*/ 285 h 336"/>
                <a:gd name="T82" fmla="*/ 67 w 314"/>
                <a:gd name="T83" fmla="*/ 292 h 336"/>
                <a:gd name="T84" fmla="*/ 83 w 314"/>
                <a:gd name="T85" fmla="*/ 327 h 336"/>
                <a:gd name="T86" fmla="*/ 103 w 314"/>
                <a:gd name="T87" fmla="*/ 308 h 336"/>
                <a:gd name="T88" fmla="*/ 112 w 314"/>
                <a:gd name="T89" fmla="*/ 311 h 336"/>
                <a:gd name="T90" fmla="*/ 122 w 314"/>
                <a:gd name="T91" fmla="*/ 306 h 336"/>
                <a:gd name="T92" fmla="*/ 131 w 314"/>
                <a:gd name="T93" fmla="*/ 313 h 336"/>
                <a:gd name="T94" fmla="*/ 140 w 314"/>
                <a:gd name="T95" fmla="*/ 313 h 336"/>
                <a:gd name="T96" fmla="*/ 142 w 314"/>
                <a:gd name="T97" fmla="*/ 327 h 336"/>
                <a:gd name="T98" fmla="*/ 154 w 314"/>
                <a:gd name="T99" fmla="*/ 333 h 336"/>
                <a:gd name="T100" fmla="*/ 188 w 314"/>
                <a:gd name="T101" fmla="*/ 324 h 336"/>
                <a:gd name="T102" fmla="*/ 204 w 314"/>
                <a:gd name="T103" fmla="*/ 329 h 336"/>
                <a:gd name="T104" fmla="*/ 209 w 314"/>
                <a:gd name="T105" fmla="*/ 336 h 336"/>
                <a:gd name="T106" fmla="*/ 209 w 314"/>
                <a:gd name="T107" fmla="*/ 327 h 336"/>
                <a:gd name="T108" fmla="*/ 209 w 314"/>
                <a:gd name="T109" fmla="*/ 322 h 336"/>
                <a:gd name="T110" fmla="*/ 213 w 314"/>
                <a:gd name="T111" fmla="*/ 313 h 336"/>
                <a:gd name="T112" fmla="*/ 215 w 314"/>
                <a:gd name="T113" fmla="*/ 301 h 336"/>
                <a:gd name="T114" fmla="*/ 220 w 314"/>
                <a:gd name="T115" fmla="*/ 279 h 336"/>
                <a:gd name="T116" fmla="*/ 225 w 314"/>
                <a:gd name="T117" fmla="*/ 272 h 336"/>
                <a:gd name="T118" fmla="*/ 243 w 314"/>
                <a:gd name="T119" fmla="*/ 276 h 336"/>
                <a:gd name="T120" fmla="*/ 275 w 314"/>
                <a:gd name="T121" fmla="*/ 269 h 336"/>
                <a:gd name="T122" fmla="*/ 311 w 314"/>
                <a:gd name="T123" fmla="*/ 2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4" h="336">
                  <a:moveTo>
                    <a:pt x="311" y="201"/>
                  </a:moveTo>
                  <a:lnTo>
                    <a:pt x="311" y="201"/>
                  </a:lnTo>
                  <a:lnTo>
                    <a:pt x="309" y="199"/>
                  </a:lnTo>
                  <a:lnTo>
                    <a:pt x="309" y="196"/>
                  </a:lnTo>
                  <a:lnTo>
                    <a:pt x="307" y="196"/>
                  </a:lnTo>
                  <a:lnTo>
                    <a:pt x="307" y="194"/>
                  </a:lnTo>
                  <a:lnTo>
                    <a:pt x="305" y="192"/>
                  </a:lnTo>
                  <a:lnTo>
                    <a:pt x="305" y="192"/>
                  </a:lnTo>
                  <a:lnTo>
                    <a:pt x="302" y="192"/>
                  </a:lnTo>
                  <a:lnTo>
                    <a:pt x="300" y="183"/>
                  </a:lnTo>
                  <a:lnTo>
                    <a:pt x="300" y="183"/>
                  </a:lnTo>
                  <a:lnTo>
                    <a:pt x="298" y="180"/>
                  </a:lnTo>
                  <a:lnTo>
                    <a:pt x="295" y="180"/>
                  </a:lnTo>
                  <a:lnTo>
                    <a:pt x="295" y="180"/>
                  </a:lnTo>
                  <a:lnTo>
                    <a:pt x="291" y="183"/>
                  </a:lnTo>
                  <a:lnTo>
                    <a:pt x="289" y="183"/>
                  </a:lnTo>
                  <a:lnTo>
                    <a:pt x="289" y="183"/>
                  </a:lnTo>
                  <a:lnTo>
                    <a:pt x="289" y="183"/>
                  </a:lnTo>
                  <a:lnTo>
                    <a:pt x="286" y="180"/>
                  </a:lnTo>
                  <a:lnTo>
                    <a:pt x="286" y="178"/>
                  </a:lnTo>
                  <a:lnTo>
                    <a:pt x="284" y="164"/>
                  </a:lnTo>
                  <a:lnTo>
                    <a:pt x="282" y="160"/>
                  </a:lnTo>
                  <a:lnTo>
                    <a:pt x="282" y="160"/>
                  </a:lnTo>
                  <a:lnTo>
                    <a:pt x="282" y="148"/>
                  </a:lnTo>
                  <a:lnTo>
                    <a:pt x="282" y="137"/>
                  </a:lnTo>
                  <a:lnTo>
                    <a:pt x="284" y="130"/>
                  </a:lnTo>
                  <a:lnTo>
                    <a:pt x="284" y="128"/>
                  </a:lnTo>
                  <a:lnTo>
                    <a:pt x="284" y="125"/>
                  </a:lnTo>
                  <a:lnTo>
                    <a:pt x="284" y="125"/>
                  </a:lnTo>
                  <a:lnTo>
                    <a:pt x="282" y="123"/>
                  </a:lnTo>
                  <a:lnTo>
                    <a:pt x="282" y="123"/>
                  </a:lnTo>
                  <a:lnTo>
                    <a:pt x="282" y="123"/>
                  </a:lnTo>
                  <a:lnTo>
                    <a:pt x="279" y="121"/>
                  </a:lnTo>
                  <a:lnTo>
                    <a:pt x="279" y="121"/>
                  </a:lnTo>
                  <a:lnTo>
                    <a:pt x="279" y="121"/>
                  </a:lnTo>
                  <a:lnTo>
                    <a:pt x="279" y="119"/>
                  </a:lnTo>
                  <a:lnTo>
                    <a:pt x="284" y="119"/>
                  </a:lnTo>
                  <a:lnTo>
                    <a:pt x="284" y="114"/>
                  </a:lnTo>
                  <a:lnTo>
                    <a:pt x="279" y="109"/>
                  </a:lnTo>
                  <a:lnTo>
                    <a:pt x="277" y="109"/>
                  </a:lnTo>
                  <a:lnTo>
                    <a:pt x="277" y="109"/>
                  </a:lnTo>
                  <a:lnTo>
                    <a:pt x="270" y="107"/>
                  </a:lnTo>
                  <a:lnTo>
                    <a:pt x="266" y="105"/>
                  </a:lnTo>
                  <a:lnTo>
                    <a:pt x="266" y="105"/>
                  </a:lnTo>
                  <a:lnTo>
                    <a:pt x="263" y="103"/>
                  </a:lnTo>
                  <a:lnTo>
                    <a:pt x="257" y="103"/>
                  </a:lnTo>
                  <a:lnTo>
                    <a:pt x="254" y="103"/>
                  </a:lnTo>
                  <a:lnTo>
                    <a:pt x="254" y="103"/>
                  </a:lnTo>
                  <a:lnTo>
                    <a:pt x="254" y="105"/>
                  </a:lnTo>
                  <a:lnTo>
                    <a:pt x="254" y="105"/>
                  </a:lnTo>
                  <a:lnTo>
                    <a:pt x="254" y="105"/>
                  </a:lnTo>
                  <a:lnTo>
                    <a:pt x="252" y="105"/>
                  </a:lnTo>
                  <a:lnTo>
                    <a:pt x="250" y="103"/>
                  </a:lnTo>
                  <a:lnTo>
                    <a:pt x="247" y="103"/>
                  </a:lnTo>
                  <a:lnTo>
                    <a:pt x="247" y="103"/>
                  </a:lnTo>
                  <a:lnTo>
                    <a:pt x="245" y="105"/>
                  </a:lnTo>
                  <a:lnTo>
                    <a:pt x="245" y="105"/>
                  </a:lnTo>
                  <a:lnTo>
                    <a:pt x="247" y="105"/>
                  </a:lnTo>
                  <a:lnTo>
                    <a:pt x="247" y="107"/>
                  </a:lnTo>
                  <a:lnTo>
                    <a:pt x="250" y="109"/>
                  </a:lnTo>
                  <a:lnTo>
                    <a:pt x="250" y="109"/>
                  </a:lnTo>
                  <a:lnTo>
                    <a:pt x="250" y="109"/>
                  </a:lnTo>
                  <a:lnTo>
                    <a:pt x="247" y="112"/>
                  </a:lnTo>
                  <a:lnTo>
                    <a:pt x="247" y="112"/>
                  </a:lnTo>
                  <a:lnTo>
                    <a:pt x="245" y="109"/>
                  </a:lnTo>
                  <a:lnTo>
                    <a:pt x="243" y="107"/>
                  </a:lnTo>
                  <a:lnTo>
                    <a:pt x="243" y="105"/>
                  </a:lnTo>
                  <a:lnTo>
                    <a:pt x="243" y="103"/>
                  </a:lnTo>
                  <a:lnTo>
                    <a:pt x="241" y="103"/>
                  </a:lnTo>
                  <a:lnTo>
                    <a:pt x="241" y="103"/>
                  </a:lnTo>
                  <a:lnTo>
                    <a:pt x="241" y="103"/>
                  </a:lnTo>
                  <a:lnTo>
                    <a:pt x="238" y="103"/>
                  </a:lnTo>
                  <a:lnTo>
                    <a:pt x="238" y="103"/>
                  </a:lnTo>
                  <a:lnTo>
                    <a:pt x="234" y="107"/>
                  </a:lnTo>
                  <a:lnTo>
                    <a:pt x="229" y="114"/>
                  </a:lnTo>
                  <a:lnTo>
                    <a:pt x="225" y="116"/>
                  </a:lnTo>
                  <a:lnTo>
                    <a:pt x="225" y="119"/>
                  </a:lnTo>
                  <a:lnTo>
                    <a:pt x="222" y="119"/>
                  </a:lnTo>
                  <a:lnTo>
                    <a:pt x="220" y="119"/>
                  </a:lnTo>
                  <a:lnTo>
                    <a:pt x="218" y="116"/>
                  </a:lnTo>
                  <a:lnTo>
                    <a:pt x="206" y="105"/>
                  </a:lnTo>
                  <a:lnTo>
                    <a:pt x="183" y="80"/>
                  </a:lnTo>
                  <a:lnTo>
                    <a:pt x="183" y="75"/>
                  </a:lnTo>
                  <a:lnTo>
                    <a:pt x="179" y="68"/>
                  </a:lnTo>
                  <a:lnTo>
                    <a:pt x="179" y="66"/>
                  </a:lnTo>
                  <a:lnTo>
                    <a:pt x="179" y="64"/>
                  </a:lnTo>
                  <a:lnTo>
                    <a:pt x="176" y="64"/>
                  </a:lnTo>
                  <a:lnTo>
                    <a:pt x="176" y="61"/>
                  </a:lnTo>
                  <a:lnTo>
                    <a:pt x="172" y="59"/>
                  </a:lnTo>
                  <a:lnTo>
                    <a:pt x="172" y="59"/>
                  </a:lnTo>
                  <a:lnTo>
                    <a:pt x="170" y="59"/>
                  </a:lnTo>
                  <a:lnTo>
                    <a:pt x="167" y="59"/>
                  </a:lnTo>
                  <a:lnTo>
                    <a:pt x="165" y="59"/>
                  </a:lnTo>
                  <a:lnTo>
                    <a:pt x="163" y="59"/>
                  </a:lnTo>
                  <a:lnTo>
                    <a:pt x="163" y="61"/>
                  </a:lnTo>
                  <a:lnTo>
                    <a:pt x="163" y="61"/>
                  </a:lnTo>
                  <a:lnTo>
                    <a:pt x="160" y="61"/>
                  </a:lnTo>
                  <a:lnTo>
                    <a:pt x="160" y="64"/>
                  </a:lnTo>
                  <a:lnTo>
                    <a:pt x="160" y="64"/>
                  </a:lnTo>
                  <a:lnTo>
                    <a:pt x="158" y="64"/>
                  </a:lnTo>
                  <a:lnTo>
                    <a:pt x="158" y="64"/>
                  </a:lnTo>
                  <a:lnTo>
                    <a:pt x="158" y="64"/>
                  </a:lnTo>
                  <a:lnTo>
                    <a:pt x="156" y="61"/>
                  </a:lnTo>
                  <a:lnTo>
                    <a:pt x="133" y="52"/>
                  </a:lnTo>
                  <a:lnTo>
                    <a:pt x="133" y="50"/>
                  </a:lnTo>
                  <a:lnTo>
                    <a:pt x="131" y="50"/>
                  </a:lnTo>
                  <a:lnTo>
                    <a:pt x="131" y="48"/>
                  </a:lnTo>
                  <a:lnTo>
                    <a:pt x="133" y="48"/>
                  </a:lnTo>
                  <a:lnTo>
                    <a:pt x="133" y="48"/>
                  </a:lnTo>
                  <a:lnTo>
                    <a:pt x="133" y="48"/>
                  </a:lnTo>
                  <a:lnTo>
                    <a:pt x="135" y="48"/>
                  </a:lnTo>
                  <a:lnTo>
                    <a:pt x="135" y="48"/>
                  </a:lnTo>
                  <a:lnTo>
                    <a:pt x="135" y="45"/>
                  </a:lnTo>
                  <a:lnTo>
                    <a:pt x="138" y="45"/>
                  </a:lnTo>
                  <a:lnTo>
                    <a:pt x="138" y="45"/>
                  </a:lnTo>
                  <a:lnTo>
                    <a:pt x="138" y="43"/>
                  </a:lnTo>
                  <a:lnTo>
                    <a:pt x="140" y="43"/>
                  </a:lnTo>
                  <a:lnTo>
                    <a:pt x="140" y="41"/>
                  </a:lnTo>
                  <a:lnTo>
                    <a:pt x="140" y="39"/>
                  </a:lnTo>
                  <a:lnTo>
                    <a:pt x="142" y="34"/>
                  </a:lnTo>
                  <a:lnTo>
                    <a:pt x="142" y="34"/>
                  </a:lnTo>
                  <a:lnTo>
                    <a:pt x="140" y="32"/>
                  </a:lnTo>
                  <a:lnTo>
                    <a:pt x="133" y="20"/>
                  </a:lnTo>
                  <a:lnTo>
                    <a:pt x="131" y="18"/>
                  </a:lnTo>
                  <a:lnTo>
                    <a:pt x="128" y="16"/>
                  </a:lnTo>
                  <a:lnTo>
                    <a:pt x="126" y="13"/>
                  </a:lnTo>
                  <a:lnTo>
                    <a:pt x="122" y="11"/>
                  </a:lnTo>
                  <a:lnTo>
                    <a:pt x="115" y="11"/>
                  </a:lnTo>
                  <a:lnTo>
                    <a:pt x="115" y="9"/>
                  </a:lnTo>
                  <a:lnTo>
                    <a:pt x="110" y="7"/>
                  </a:lnTo>
                  <a:lnTo>
                    <a:pt x="108" y="2"/>
                  </a:lnTo>
                  <a:lnTo>
                    <a:pt x="106" y="0"/>
                  </a:lnTo>
                  <a:lnTo>
                    <a:pt x="103" y="2"/>
                  </a:lnTo>
                  <a:lnTo>
                    <a:pt x="87" y="9"/>
                  </a:lnTo>
                  <a:lnTo>
                    <a:pt x="85" y="9"/>
                  </a:lnTo>
                  <a:lnTo>
                    <a:pt x="53" y="9"/>
                  </a:lnTo>
                  <a:lnTo>
                    <a:pt x="48" y="9"/>
                  </a:lnTo>
                  <a:lnTo>
                    <a:pt x="46" y="11"/>
                  </a:lnTo>
                  <a:lnTo>
                    <a:pt x="44" y="13"/>
                  </a:lnTo>
                  <a:lnTo>
                    <a:pt x="44" y="18"/>
                  </a:lnTo>
                  <a:lnTo>
                    <a:pt x="44" y="23"/>
                  </a:lnTo>
                  <a:lnTo>
                    <a:pt x="48" y="29"/>
                  </a:lnTo>
                  <a:lnTo>
                    <a:pt x="48" y="34"/>
                  </a:lnTo>
                  <a:lnTo>
                    <a:pt x="46" y="39"/>
                  </a:lnTo>
                  <a:lnTo>
                    <a:pt x="44" y="45"/>
                  </a:lnTo>
                  <a:lnTo>
                    <a:pt x="42" y="52"/>
                  </a:lnTo>
                  <a:lnTo>
                    <a:pt x="39" y="57"/>
                  </a:lnTo>
                  <a:lnTo>
                    <a:pt x="37" y="59"/>
                  </a:lnTo>
                  <a:lnTo>
                    <a:pt x="30" y="64"/>
                  </a:lnTo>
                  <a:lnTo>
                    <a:pt x="26" y="64"/>
                  </a:lnTo>
                  <a:lnTo>
                    <a:pt x="5" y="66"/>
                  </a:lnTo>
                  <a:lnTo>
                    <a:pt x="5" y="68"/>
                  </a:lnTo>
                  <a:lnTo>
                    <a:pt x="3" y="71"/>
                  </a:lnTo>
                  <a:lnTo>
                    <a:pt x="3" y="75"/>
                  </a:lnTo>
                  <a:lnTo>
                    <a:pt x="3" y="77"/>
                  </a:lnTo>
                  <a:lnTo>
                    <a:pt x="5" y="80"/>
                  </a:lnTo>
                  <a:lnTo>
                    <a:pt x="5" y="80"/>
                  </a:lnTo>
                  <a:lnTo>
                    <a:pt x="3" y="82"/>
                  </a:lnTo>
                  <a:lnTo>
                    <a:pt x="0" y="87"/>
                  </a:lnTo>
                  <a:lnTo>
                    <a:pt x="3" y="89"/>
                  </a:lnTo>
                  <a:lnTo>
                    <a:pt x="3" y="91"/>
                  </a:lnTo>
                  <a:lnTo>
                    <a:pt x="5" y="91"/>
                  </a:lnTo>
                  <a:lnTo>
                    <a:pt x="5" y="91"/>
                  </a:lnTo>
                  <a:lnTo>
                    <a:pt x="5" y="93"/>
                  </a:lnTo>
                  <a:lnTo>
                    <a:pt x="5" y="93"/>
                  </a:lnTo>
                  <a:lnTo>
                    <a:pt x="5" y="93"/>
                  </a:lnTo>
                  <a:lnTo>
                    <a:pt x="5" y="96"/>
                  </a:lnTo>
                  <a:lnTo>
                    <a:pt x="5" y="96"/>
                  </a:lnTo>
                  <a:lnTo>
                    <a:pt x="5" y="98"/>
                  </a:lnTo>
                  <a:lnTo>
                    <a:pt x="5" y="98"/>
                  </a:lnTo>
                  <a:lnTo>
                    <a:pt x="5" y="100"/>
                  </a:lnTo>
                  <a:lnTo>
                    <a:pt x="5" y="107"/>
                  </a:lnTo>
                  <a:lnTo>
                    <a:pt x="7" y="109"/>
                  </a:lnTo>
                  <a:lnTo>
                    <a:pt x="7" y="112"/>
                  </a:lnTo>
                  <a:lnTo>
                    <a:pt x="10" y="114"/>
                  </a:lnTo>
                  <a:lnTo>
                    <a:pt x="10" y="116"/>
                  </a:lnTo>
                  <a:lnTo>
                    <a:pt x="10" y="116"/>
                  </a:lnTo>
                  <a:lnTo>
                    <a:pt x="14" y="119"/>
                  </a:lnTo>
                  <a:lnTo>
                    <a:pt x="14" y="121"/>
                  </a:lnTo>
                  <a:lnTo>
                    <a:pt x="16" y="121"/>
                  </a:lnTo>
                  <a:lnTo>
                    <a:pt x="19" y="123"/>
                  </a:lnTo>
                  <a:lnTo>
                    <a:pt x="19" y="125"/>
                  </a:lnTo>
                  <a:lnTo>
                    <a:pt x="23" y="128"/>
                  </a:lnTo>
                  <a:lnTo>
                    <a:pt x="23" y="128"/>
                  </a:lnTo>
                  <a:lnTo>
                    <a:pt x="28" y="128"/>
                  </a:lnTo>
                  <a:lnTo>
                    <a:pt x="28" y="130"/>
                  </a:lnTo>
                  <a:lnTo>
                    <a:pt x="30" y="130"/>
                  </a:lnTo>
                  <a:lnTo>
                    <a:pt x="30" y="130"/>
                  </a:lnTo>
                  <a:lnTo>
                    <a:pt x="30" y="132"/>
                  </a:lnTo>
                  <a:lnTo>
                    <a:pt x="30" y="135"/>
                  </a:lnTo>
                  <a:lnTo>
                    <a:pt x="28" y="135"/>
                  </a:lnTo>
                  <a:lnTo>
                    <a:pt x="28" y="135"/>
                  </a:lnTo>
                  <a:lnTo>
                    <a:pt x="26" y="137"/>
                  </a:lnTo>
                  <a:lnTo>
                    <a:pt x="26" y="137"/>
                  </a:lnTo>
                  <a:lnTo>
                    <a:pt x="23" y="137"/>
                  </a:lnTo>
                  <a:lnTo>
                    <a:pt x="21" y="141"/>
                  </a:lnTo>
                  <a:lnTo>
                    <a:pt x="21" y="141"/>
                  </a:lnTo>
                  <a:lnTo>
                    <a:pt x="21" y="144"/>
                  </a:lnTo>
                  <a:lnTo>
                    <a:pt x="21" y="144"/>
                  </a:lnTo>
                  <a:lnTo>
                    <a:pt x="21" y="144"/>
                  </a:lnTo>
                  <a:lnTo>
                    <a:pt x="21" y="146"/>
                  </a:lnTo>
                  <a:lnTo>
                    <a:pt x="21" y="146"/>
                  </a:lnTo>
                  <a:lnTo>
                    <a:pt x="23" y="148"/>
                  </a:lnTo>
                  <a:lnTo>
                    <a:pt x="23" y="148"/>
                  </a:lnTo>
                  <a:lnTo>
                    <a:pt x="26" y="148"/>
                  </a:lnTo>
                  <a:lnTo>
                    <a:pt x="28" y="148"/>
                  </a:lnTo>
                  <a:lnTo>
                    <a:pt x="30" y="151"/>
                  </a:lnTo>
                  <a:lnTo>
                    <a:pt x="32" y="153"/>
                  </a:lnTo>
                  <a:lnTo>
                    <a:pt x="35" y="155"/>
                  </a:lnTo>
                  <a:lnTo>
                    <a:pt x="35" y="155"/>
                  </a:lnTo>
                  <a:lnTo>
                    <a:pt x="39" y="169"/>
                  </a:lnTo>
                  <a:lnTo>
                    <a:pt x="39" y="169"/>
                  </a:lnTo>
                  <a:lnTo>
                    <a:pt x="39" y="171"/>
                  </a:lnTo>
                  <a:lnTo>
                    <a:pt x="39" y="173"/>
                  </a:lnTo>
                  <a:lnTo>
                    <a:pt x="39" y="173"/>
                  </a:lnTo>
                  <a:lnTo>
                    <a:pt x="39" y="176"/>
                  </a:lnTo>
                  <a:lnTo>
                    <a:pt x="39" y="176"/>
                  </a:lnTo>
                  <a:lnTo>
                    <a:pt x="39" y="178"/>
                  </a:lnTo>
                  <a:lnTo>
                    <a:pt x="42" y="180"/>
                  </a:lnTo>
                  <a:lnTo>
                    <a:pt x="42" y="180"/>
                  </a:lnTo>
                  <a:lnTo>
                    <a:pt x="42" y="180"/>
                  </a:lnTo>
                  <a:lnTo>
                    <a:pt x="44" y="183"/>
                  </a:lnTo>
                  <a:lnTo>
                    <a:pt x="46" y="185"/>
                  </a:lnTo>
                  <a:lnTo>
                    <a:pt x="48" y="185"/>
                  </a:lnTo>
                  <a:lnTo>
                    <a:pt x="48" y="187"/>
                  </a:lnTo>
                  <a:lnTo>
                    <a:pt x="51" y="192"/>
                  </a:lnTo>
                  <a:lnTo>
                    <a:pt x="53" y="192"/>
                  </a:lnTo>
                  <a:lnTo>
                    <a:pt x="53" y="194"/>
                  </a:lnTo>
                  <a:lnTo>
                    <a:pt x="55" y="194"/>
                  </a:lnTo>
                  <a:lnTo>
                    <a:pt x="55" y="194"/>
                  </a:lnTo>
                  <a:lnTo>
                    <a:pt x="58" y="194"/>
                  </a:lnTo>
                  <a:lnTo>
                    <a:pt x="58" y="194"/>
                  </a:lnTo>
                  <a:lnTo>
                    <a:pt x="58" y="196"/>
                  </a:lnTo>
                  <a:lnTo>
                    <a:pt x="60" y="199"/>
                  </a:lnTo>
                  <a:lnTo>
                    <a:pt x="64" y="203"/>
                  </a:lnTo>
                  <a:lnTo>
                    <a:pt x="64" y="203"/>
                  </a:lnTo>
                  <a:lnTo>
                    <a:pt x="67" y="203"/>
                  </a:lnTo>
                  <a:lnTo>
                    <a:pt x="67" y="203"/>
                  </a:lnTo>
                  <a:lnTo>
                    <a:pt x="69" y="203"/>
                  </a:lnTo>
                  <a:lnTo>
                    <a:pt x="71" y="203"/>
                  </a:lnTo>
                  <a:lnTo>
                    <a:pt x="71" y="203"/>
                  </a:lnTo>
                  <a:lnTo>
                    <a:pt x="71" y="205"/>
                  </a:lnTo>
                  <a:lnTo>
                    <a:pt x="74" y="205"/>
                  </a:lnTo>
                  <a:lnTo>
                    <a:pt x="74" y="208"/>
                  </a:lnTo>
                  <a:lnTo>
                    <a:pt x="76" y="210"/>
                  </a:lnTo>
                  <a:lnTo>
                    <a:pt x="76" y="219"/>
                  </a:lnTo>
                  <a:lnTo>
                    <a:pt x="76" y="221"/>
                  </a:lnTo>
                  <a:lnTo>
                    <a:pt x="76" y="221"/>
                  </a:lnTo>
                  <a:lnTo>
                    <a:pt x="78" y="224"/>
                  </a:lnTo>
                  <a:lnTo>
                    <a:pt x="78" y="224"/>
                  </a:lnTo>
                  <a:lnTo>
                    <a:pt x="78" y="226"/>
                  </a:lnTo>
                  <a:lnTo>
                    <a:pt x="83" y="228"/>
                  </a:lnTo>
                  <a:lnTo>
                    <a:pt x="85" y="228"/>
                  </a:lnTo>
                  <a:lnTo>
                    <a:pt x="85" y="228"/>
                  </a:lnTo>
                  <a:lnTo>
                    <a:pt x="85" y="231"/>
                  </a:lnTo>
                  <a:lnTo>
                    <a:pt x="87" y="231"/>
                  </a:lnTo>
                  <a:lnTo>
                    <a:pt x="87" y="233"/>
                  </a:lnTo>
                  <a:lnTo>
                    <a:pt x="90" y="235"/>
                  </a:lnTo>
                  <a:lnTo>
                    <a:pt x="92" y="235"/>
                  </a:lnTo>
                  <a:lnTo>
                    <a:pt x="92" y="237"/>
                  </a:lnTo>
                  <a:lnTo>
                    <a:pt x="92" y="237"/>
                  </a:lnTo>
                  <a:lnTo>
                    <a:pt x="92" y="240"/>
                  </a:lnTo>
                  <a:lnTo>
                    <a:pt x="92" y="240"/>
                  </a:lnTo>
                  <a:lnTo>
                    <a:pt x="92" y="242"/>
                  </a:lnTo>
                  <a:lnTo>
                    <a:pt x="92" y="242"/>
                  </a:lnTo>
                  <a:lnTo>
                    <a:pt x="92" y="244"/>
                  </a:lnTo>
                  <a:lnTo>
                    <a:pt x="90" y="249"/>
                  </a:lnTo>
                  <a:lnTo>
                    <a:pt x="87" y="251"/>
                  </a:lnTo>
                  <a:lnTo>
                    <a:pt x="85" y="251"/>
                  </a:lnTo>
                  <a:lnTo>
                    <a:pt x="83" y="253"/>
                  </a:lnTo>
                  <a:lnTo>
                    <a:pt x="83" y="256"/>
                  </a:lnTo>
                  <a:lnTo>
                    <a:pt x="80" y="256"/>
                  </a:lnTo>
                  <a:lnTo>
                    <a:pt x="80" y="256"/>
                  </a:lnTo>
                  <a:lnTo>
                    <a:pt x="78" y="258"/>
                  </a:lnTo>
                  <a:lnTo>
                    <a:pt x="78" y="258"/>
                  </a:lnTo>
                  <a:lnTo>
                    <a:pt x="76" y="258"/>
                  </a:lnTo>
                  <a:lnTo>
                    <a:pt x="74" y="260"/>
                  </a:lnTo>
                  <a:lnTo>
                    <a:pt x="74" y="263"/>
                  </a:lnTo>
                  <a:lnTo>
                    <a:pt x="71" y="263"/>
                  </a:lnTo>
                  <a:lnTo>
                    <a:pt x="71" y="265"/>
                  </a:lnTo>
                  <a:lnTo>
                    <a:pt x="71" y="267"/>
                  </a:lnTo>
                  <a:lnTo>
                    <a:pt x="74" y="269"/>
                  </a:lnTo>
                  <a:lnTo>
                    <a:pt x="74" y="272"/>
                  </a:lnTo>
                  <a:lnTo>
                    <a:pt x="71" y="274"/>
                  </a:lnTo>
                  <a:lnTo>
                    <a:pt x="67" y="283"/>
                  </a:lnTo>
                  <a:lnTo>
                    <a:pt x="64" y="285"/>
                  </a:lnTo>
                  <a:lnTo>
                    <a:pt x="62" y="285"/>
                  </a:lnTo>
                  <a:lnTo>
                    <a:pt x="62" y="288"/>
                  </a:lnTo>
                  <a:lnTo>
                    <a:pt x="62" y="288"/>
                  </a:lnTo>
                  <a:lnTo>
                    <a:pt x="64" y="290"/>
                  </a:lnTo>
                  <a:lnTo>
                    <a:pt x="64" y="290"/>
                  </a:lnTo>
                  <a:lnTo>
                    <a:pt x="64" y="290"/>
                  </a:lnTo>
                  <a:lnTo>
                    <a:pt x="67" y="290"/>
                  </a:lnTo>
                  <a:lnTo>
                    <a:pt x="67" y="292"/>
                  </a:lnTo>
                  <a:lnTo>
                    <a:pt x="62" y="295"/>
                  </a:lnTo>
                  <a:lnTo>
                    <a:pt x="62" y="297"/>
                  </a:lnTo>
                  <a:lnTo>
                    <a:pt x="69" y="306"/>
                  </a:lnTo>
                  <a:lnTo>
                    <a:pt x="76" y="313"/>
                  </a:lnTo>
                  <a:lnTo>
                    <a:pt x="78" y="317"/>
                  </a:lnTo>
                  <a:lnTo>
                    <a:pt x="80" y="324"/>
                  </a:lnTo>
                  <a:lnTo>
                    <a:pt x="83" y="327"/>
                  </a:lnTo>
                  <a:lnTo>
                    <a:pt x="83" y="329"/>
                  </a:lnTo>
                  <a:lnTo>
                    <a:pt x="83" y="329"/>
                  </a:lnTo>
                  <a:lnTo>
                    <a:pt x="87" y="324"/>
                  </a:lnTo>
                  <a:lnTo>
                    <a:pt x="87" y="320"/>
                  </a:lnTo>
                  <a:lnTo>
                    <a:pt x="87" y="317"/>
                  </a:lnTo>
                  <a:lnTo>
                    <a:pt x="90" y="317"/>
                  </a:lnTo>
                  <a:lnTo>
                    <a:pt x="103" y="308"/>
                  </a:lnTo>
                  <a:lnTo>
                    <a:pt x="106" y="306"/>
                  </a:lnTo>
                  <a:lnTo>
                    <a:pt x="106" y="306"/>
                  </a:lnTo>
                  <a:lnTo>
                    <a:pt x="110" y="308"/>
                  </a:lnTo>
                  <a:lnTo>
                    <a:pt x="110" y="308"/>
                  </a:lnTo>
                  <a:lnTo>
                    <a:pt x="112" y="311"/>
                  </a:lnTo>
                  <a:lnTo>
                    <a:pt x="112" y="311"/>
                  </a:lnTo>
                  <a:lnTo>
                    <a:pt x="112" y="311"/>
                  </a:lnTo>
                  <a:lnTo>
                    <a:pt x="115" y="313"/>
                  </a:lnTo>
                  <a:lnTo>
                    <a:pt x="115" y="313"/>
                  </a:lnTo>
                  <a:lnTo>
                    <a:pt x="117" y="311"/>
                  </a:lnTo>
                  <a:lnTo>
                    <a:pt x="117" y="308"/>
                  </a:lnTo>
                  <a:lnTo>
                    <a:pt x="117" y="308"/>
                  </a:lnTo>
                  <a:lnTo>
                    <a:pt x="119" y="308"/>
                  </a:lnTo>
                  <a:lnTo>
                    <a:pt x="122" y="306"/>
                  </a:lnTo>
                  <a:lnTo>
                    <a:pt x="124" y="306"/>
                  </a:lnTo>
                  <a:lnTo>
                    <a:pt x="126" y="306"/>
                  </a:lnTo>
                  <a:lnTo>
                    <a:pt x="126" y="308"/>
                  </a:lnTo>
                  <a:lnTo>
                    <a:pt x="126" y="308"/>
                  </a:lnTo>
                  <a:lnTo>
                    <a:pt x="128" y="313"/>
                  </a:lnTo>
                  <a:lnTo>
                    <a:pt x="131" y="313"/>
                  </a:lnTo>
                  <a:lnTo>
                    <a:pt x="131" y="313"/>
                  </a:lnTo>
                  <a:lnTo>
                    <a:pt x="131" y="313"/>
                  </a:lnTo>
                  <a:lnTo>
                    <a:pt x="133" y="315"/>
                  </a:lnTo>
                  <a:lnTo>
                    <a:pt x="135" y="313"/>
                  </a:lnTo>
                  <a:lnTo>
                    <a:pt x="138" y="313"/>
                  </a:lnTo>
                  <a:lnTo>
                    <a:pt x="140" y="313"/>
                  </a:lnTo>
                  <a:lnTo>
                    <a:pt x="140" y="313"/>
                  </a:lnTo>
                  <a:lnTo>
                    <a:pt x="140" y="313"/>
                  </a:lnTo>
                  <a:lnTo>
                    <a:pt x="138" y="317"/>
                  </a:lnTo>
                  <a:lnTo>
                    <a:pt x="138" y="317"/>
                  </a:lnTo>
                  <a:lnTo>
                    <a:pt x="138" y="320"/>
                  </a:lnTo>
                  <a:lnTo>
                    <a:pt x="138" y="320"/>
                  </a:lnTo>
                  <a:lnTo>
                    <a:pt x="138" y="322"/>
                  </a:lnTo>
                  <a:lnTo>
                    <a:pt x="138" y="322"/>
                  </a:lnTo>
                  <a:lnTo>
                    <a:pt x="142" y="327"/>
                  </a:lnTo>
                  <a:lnTo>
                    <a:pt x="147" y="331"/>
                  </a:lnTo>
                  <a:lnTo>
                    <a:pt x="147" y="331"/>
                  </a:lnTo>
                  <a:lnTo>
                    <a:pt x="147" y="333"/>
                  </a:lnTo>
                  <a:lnTo>
                    <a:pt x="149" y="333"/>
                  </a:lnTo>
                  <a:lnTo>
                    <a:pt x="151" y="333"/>
                  </a:lnTo>
                  <a:lnTo>
                    <a:pt x="151" y="333"/>
                  </a:lnTo>
                  <a:lnTo>
                    <a:pt x="154" y="333"/>
                  </a:lnTo>
                  <a:lnTo>
                    <a:pt x="176" y="331"/>
                  </a:lnTo>
                  <a:lnTo>
                    <a:pt x="179" y="331"/>
                  </a:lnTo>
                  <a:lnTo>
                    <a:pt x="179" y="329"/>
                  </a:lnTo>
                  <a:lnTo>
                    <a:pt x="179" y="329"/>
                  </a:lnTo>
                  <a:lnTo>
                    <a:pt x="179" y="327"/>
                  </a:lnTo>
                  <a:lnTo>
                    <a:pt x="183" y="324"/>
                  </a:lnTo>
                  <a:lnTo>
                    <a:pt x="188" y="324"/>
                  </a:lnTo>
                  <a:lnTo>
                    <a:pt x="190" y="324"/>
                  </a:lnTo>
                  <a:lnTo>
                    <a:pt x="197" y="324"/>
                  </a:lnTo>
                  <a:lnTo>
                    <a:pt x="199" y="327"/>
                  </a:lnTo>
                  <a:lnTo>
                    <a:pt x="199" y="327"/>
                  </a:lnTo>
                  <a:lnTo>
                    <a:pt x="202" y="327"/>
                  </a:lnTo>
                  <a:lnTo>
                    <a:pt x="202" y="329"/>
                  </a:lnTo>
                  <a:lnTo>
                    <a:pt x="204" y="329"/>
                  </a:lnTo>
                  <a:lnTo>
                    <a:pt x="204" y="329"/>
                  </a:lnTo>
                  <a:lnTo>
                    <a:pt x="204" y="331"/>
                  </a:lnTo>
                  <a:lnTo>
                    <a:pt x="204" y="331"/>
                  </a:lnTo>
                  <a:lnTo>
                    <a:pt x="206" y="333"/>
                  </a:lnTo>
                  <a:lnTo>
                    <a:pt x="206" y="333"/>
                  </a:lnTo>
                  <a:lnTo>
                    <a:pt x="206" y="333"/>
                  </a:lnTo>
                  <a:lnTo>
                    <a:pt x="209" y="336"/>
                  </a:lnTo>
                  <a:lnTo>
                    <a:pt x="209" y="333"/>
                  </a:lnTo>
                  <a:lnTo>
                    <a:pt x="211" y="333"/>
                  </a:lnTo>
                  <a:lnTo>
                    <a:pt x="211" y="333"/>
                  </a:lnTo>
                  <a:lnTo>
                    <a:pt x="209" y="329"/>
                  </a:lnTo>
                  <a:lnTo>
                    <a:pt x="209" y="329"/>
                  </a:lnTo>
                  <a:lnTo>
                    <a:pt x="209" y="329"/>
                  </a:lnTo>
                  <a:lnTo>
                    <a:pt x="209" y="327"/>
                  </a:lnTo>
                  <a:lnTo>
                    <a:pt x="206" y="327"/>
                  </a:lnTo>
                  <a:lnTo>
                    <a:pt x="206" y="327"/>
                  </a:lnTo>
                  <a:lnTo>
                    <a:pt x="206" y="327"/>
                  </a:lnTo>
                  <a:lnTo>
                    <a:pt x="206" y="324"/>
                  </a:lnTo>
                  <a:lnTo>
                    <a:pt x="206" y="324"/>
                  </a:lnTo>
                  <a:lnTo>
                    <a:pt x="209" y="322"/>
                  </a:lnTo>
                  <a:lnTo>
                    <a:pt x="209" y="322"/>
                  </a:lnTo>
                  <a:lnTo>
                    <a:pt x="209" y="322"/>
                  </a:lnTo>
                  <a:lnTo>
                    <a:pt x="209" y="320"/>
                  </a:lnTo>
                  <a:lnTo>
                    <a:pt x="211" y="317"/>
                  </a:lnTo>
                  <a:lnTo>
                    <a:pt x="211" y="315"/>
                  </a:lnTo>
                  <a:lnTo>
                    <a:pt x="211" y="315"/>
                  </a:lnTo>
                  <a:lnTo>
                    <a:pt x="211" y="313"/>
                  </a:lnTo>
                  <a:lnTo>
                    <a:pt x="213" y="313"/>
                  </a:lnTo>
                  <a:lnTo>
                    <a:pt x="213" y="311"/>
                  </a:lnTo>
                  <a:lnTo>
                    <a:pt x="215" y="311"/>
                  </a:lnTo>
                  <a:lnTo>
                    <a:pt x="215" y="308"/>
                  </a:lnTo>
                  <a:lnTo>
                    <a:pt x="215" y="308"/>
                  </a:lnTo>
                  <a:lnTo>
                    <a:pt x="215" y="306"/>
                  </a:lnTo>
                  <a:lnTo>
                    <a:pt x="215" y="306"/>
                  </a:lnTo>
                  <a:lnTo>
                    <a:pt x="215" y="301"/>
                  </a:lnTo>
                  <a:lnTo>
                    <a:pt x="215" y="299"/>
                  </a:lnTo>
                  <a:lnTo>
                    <a:pt x="215" y="299"/>
                  </a:lnTo>
                  <a:lnTo>
                    <a:pt x="215" y="297"/>
                  </a:lnTo>
                  <a:lnTo>
                    <a:pt x="218" y="295"/>
                  </a:lnTo>
                  <a:lnTo>
                    <a:pt x="220" y="290"/>
                  </a:lnTo>
                  <a:lnTo>
                    <a:pt x="220" y="285"/>
                  </a:lnTo>
                  <a:lnTo>
                    <a:pt x="220" y="279"/>
                  </a:lnTo>
                  <a:lnTo>
                    <a:pt x="220" y="276"/>
                  </a:lnTo>
                  <a:lnTo>
                    <a:pt x="220" y="276"/>
                  </a:lnTo>
                  <a:lnTo>
                    <a:pt x="222" y="274"/>
                  </a:lnTo>
                  <a:lnTo>
                    <a:pt x="222" y="274"/>
                  </a:lnTo>
                  <a:lnTo>
                    <a:pt x="222" y="272"/>
                  </a:lnTo>
                  <a:lnTo>
                    <a:pt x="225" y="272"/>
                  </a:lnTo>
                  <a:lnTo>
                    <a:pt x="225" y="272"/>
                  </a:lnTo>
                  <a:lnTo>
                    <a:pt x="225" y="272"/>
                  </a:lnTo>
                  <a:lnTo>
                    <a:pt x="227" y="274"/>
                  </a:lnTo>
                  <a:lnTo>
                    <a:pt x="227" y="274"/>
                  </a:lnTo>
                  <a:lnTo>
                    <a:pt x="227" y="274"/>
                  </a:lnTo>
                  <a:lnTo>
                    <a:pt x="229" y="274"/>
                  </a:lnTo>
                  <a:lnTo>
                    <a:pt x="234" y="274"/>
                  </a:lnTo>
                  <a:lnTo>
                    <a:pt x="243" y="276"/>
                  </a:lnTo>
                  <a:lnTo>
                    <a:pt x="243" y="276"/>
                  </a:lnTo>
                  <a:lnTo>
                    <a:pt x="245" y="276"/>
                  </a:lnTo>
                  <a:lnTo>
                    <a:pt x="252" y="274"/>
                  </a:lnTo>
                  <a:lnTo>
                    <a:pt x="263" y="276"/>
                  </a:lnTo>
                  <a:lnTo>
                    <a:pt x="268" y="276"/>
                  </a:lnTo>
                  <a:lnTo>
                    <a:pt x="268" y="276"/>
                  </a:lnTo>
                  <a:lnTo>
                    <a:pt x="275" y="269"/>
                  </a:lnTo>
                  <a:lnTo>
                    <a:pt x="284" y="256"/>
                  </a:lnTo>
                  <a:lnTo>
                    <a:pt x="286" y="253"/>
                  </a:lnTo>
                  <a:lnTo>
                    <a:pt x="289" y="251"/>
                  </a:lnTo>
                  <a:lnTo>
                    <a:pt x="293" y="235"/>
                  </a:lnTo>
                  <a:lnTo>
                    <a:pt x="298" y="226"/>
                  </a:lnTo>
                  <a:lnTo>
                    <a:pt x="314" y="203"/>
                  </a:lnTo>
                  <a:lnTo>
                    <a:pt x="311" y="201"/>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13" name="Freeform 22"/>
            <p:cNvSpPr/>
            <p:nvPr>
              <p:custDataLst>
                <p:tags r:id="rId25"/>
              </p:custDataLst>
            </p:nvPr>
          </p:nvSpPr>
          <p:spPr bwMode="auto">
            <a:xfrm>
              <a:off x="6477001" y="1363663"/>
              <a:ext cx="374650" cy="242888"/>
            </a:xfrm>
            <a:custGeom>
              <a:avLst/>
              <a:gdLst>
                <a:gd name="T0" fmla="*/ 233 w 236"/>
                <a:gd name="T1" fmla="*/ 96 h 153"/>
                <a:gd name="T2" fmla="*/ 233 w 236"/>
                <a:gd name="T3" fmla="*/ 80 h 153"/>
                <a:gd name="T4" fmla="*/ 233 w 236"/>
                <a:gd name="T5" fmla="*/ 73 h 153"/>
                <a:gd name="T6" fmla="*/ 227 w 236"/>
                <a:gd name="T7" fmla="*/ 69 h 153"/>
                <a:gd name="T8" fmla="*/ 224 w 236"/>
                <a:gd name="T9" fmla="*/ 62 h 153"/>
                <a:gd name="T10" fmla="*/ 224 w 236"/>
                <a:gd name="T11" fmla="*/ 48 h 153"/>
                <a:gd name="T12" fmla="*/ 220 w 236"/>
                <a:gd name="T13" fmla="*/ 21 h 153"/>
                <a:gd name="T14" fmla="*/ 220 w 236"/>
                <a:gd name="T15" fmla="*/ 14 h 153"/>
                <a:gd name="T16" fmla="*/ 220 w 236"/>
                <a:gd name="T17" fmla="*/ 19 h 153"/>
                <a:gd name="T18" fmla="*/ 215 w 236"/>
                <a:gd name="T19" fmla="*/ 21 h 153"/>
                <a:gd name="T20" fmla="*/ 197 w 236"/>
                <a:gd name="T21" fmla="*/ 16 h 153"/>
                <a:gd name="T22" fmla="*/ 190 w 236"/>
                <a:gd name="T23" fmla="*/ 19 h 153"/>
                <a:gd name="T24" fmla="*/ 183 w 236"/>
                <a:gd name="T25" fmla="*/ 12 h 153"/>
                <a:gd name="T26" fmla="*/ 156 w 236"/>
                <a:gd name="T27" fmla="*/ 0 h 153"/>
                <a:gd name="T28" fmla="*/ 149 w 236"/>
                <a:gd name="T29" fmla="*/ 9 h 153"/>
                <a:gd name="T30" fmla="*/ 126 w 236"/>
                <a:gd name="T31" fmla="*/ 21 h 153"/>
                <a:gd name="T32" fmla="*/ 101 w 236"/>
                <a:gd name="T33" fmla="*/ 23 h 153"/>
                <a:gd name="T34" fmla="*/ 76 w 236"/>
                <a:gd name="T35" fmla="*/ 32 h 153"/>
                <a:gd name="T36" fmla="*/ 60 w 236"/>
                <a:gd name="T37" fmla="*/ 30 h 153"/>
                <a:gd name="T38" fmla="*/ 44 w 236"/>
                <a:gd name="T39" fmla="*/ 23 h 153"/>
                <a:gd name="T40" fmla="*/ 39 w 236"/>
                <a:gd name="T41" fmla="*/ 35 h 153"/>
                <a:gd name="T42" fmla="*/ 25 w 236"/>
                <a:gd name="T43" fmla="*/ 41 h 153"/>
                <a:gd name="T44" fmla="*/ 19 w 236"/>
                <a:gd name="T45" fmla="*/ 41 h 153"/>
                <a:gd name="T46" fmla="*/ 14 w 236"/>
                <a:gd name="T47" fmla="*/ 41 h 153"/>
                <a:gd name="T48" fmla="*/ 14 w 236"/>
                <a:gd name="T49" fmla="*/ 46 h 153"/>
                <a:gd name="T50" fmla="*/ 0 w 236"/>
                <a:gd name="T51" fmla="*/ 53 h 153"/>
                <a:gd name="T52" fmla="*/ 0 w 236"/>
                <a:gd name="T53" fmla="*/ 67 h 153"/>
                <a:gd name="T54" fmla="*/ 12 w 236"/>
                <a:gd name="T55" fmla="*/ 89 h 153"/>
                <a:gd name="T56" fmla="*/ 25 w 236"/>
                <a:gd name="T57" fmla="*/ 96 h 153"/>
                <a:gd name="T58" fmla="*/ 37 w 236"/>
                <a:gd name="T59" fmla="*/ 103 h 153"/>
                <a:gd name="T60" fmla="*/ 35 w 236"/>
                <a:gd name="T61" fmla="*/ 115 h 153"/>
                <a:gd name="T62" fmla="*/ 37 w 236"/>
                <a:gd name="T63" fmla="*/ 121 h 153"/>
                <a:gd name="T64" fmla="*/ 41 w 236"/>
                <a:gd name="T65" fmla="*/ 140 h 153"/>
                <a:gd name="T66" fmla="*/ 60 w 236"/>
                <a:gd name="T67" fmla="*/ 153 h 153"/>
                <a:gd name="T68" fmla="*/ 71 w 236"/>
                <a:gd name="T69" fmla="*/ 142 h 153"/>
                <a:gd name="T70" fmla="*/ 73 w 236"/>
                <a:gd name="T71" fmla="*/ 142 h 153"/>
                <a:gd name="T72" fmla="*/ 73 w 236"/>
                <a:gd name="T73" fmla="*/ 144 h 153"/>
                <a:gd name="T74" fmla="*/ 76 w 236"/>
                <a:gd name="T75" fmla="*/ 147 h 153"/>
                <a:gd name="T76" fmla="*/ 92 w 236"/>
                <a:gd name="T77" fmla="*/ 149 h 153"/>
                <a:gd name="T78" fmla="*/ 124 w 236"/>
                <a:gd name="T79" fmla="*/ 137 h 153"/>
                <a:gd name="T80" fmla="*/ 128 w 236"/>
                <a:gd name="T81" fmla="*/ 133 h 153"/>
                <a:gd name="T82" fmla="*/ 137 w 236"/>
                <a:gd name="T83" fmla="*/ 126 h 153"/>
                <a:gd name="T84" fmla="*/ 144 w 236"/>
                <a:gd name="T85" fmla="*/ 121 h 153"/>
                <a:gd name="T86" fmla="*/ 151 w 236"/>
                <a:gd name="T87" fmla="*/ 119 h 153"/>
                <a:gd name="T88" fmla="*/ 158 w 236"/>
                <a:gd name="T89" fmla="*/ 117 h 153"/>
                <a:gd name="T90" fmla="*/ 179 w 236"/>
                <a:gd name="T91" fmla="*/ 124 h 153"/>
                <a:gd name="T92" fmla="*/ 197 w 236"/>
                <a:gd name="T93" fmla="*/ 126 h 153"/>
                <a:gd name="T94" fmla="*/ 201 w 236"/>
                <a:gd name="T95" fmla="*/ 124 h 153"/>
                <a:gd name="T96" fmla="*/ 233 w 236"/>
                <a:gd name="T97" fmla="*/ 10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6" h="153">
                  <a:moveTo>
                    <a:pt x="236" y="99"/>
                  </a:moveTo>
                  <a:lnTo>
                    <a:pt x="233" y="99"/>
                  </a:lnTo>
                  <a:lnTo>
                    <a:pt x="233" y="96"/>
                  </a:lnTo>
                  <a:lnTo>
                    <a:pt x="233" y="94"/>
                  </a:lnTo>
                  <a:lnTo>
                    <a:pt x="233" y="89"/>
                  </a:lnTo>
                  <a:lnTo>
                    <a:pt x="233" y="80"/>
                  </a:lnTo>
                  <a:lnTo>
                    <a:pt x="233" y="76"/>
                  </a:lnTo>
                  <a:lnTo>
                    <a:pt x="233" y="73"/>
                  </a:lnTo>
                  <a:lnTo>
                    <a:pt x="233" y="73"/>
                  </a:lnTo>
                  <a:lnTo>
                    <a:pt x="229" y="71"/>
                  </a:lnTo>
                  <a:lnTo>
                    <a:pt x="227" y="69"/>
                  </a:lnTo>
                  <a:lnTo>
                    <a:pt x="227" y="69"/>
                  </a:lnTo>
                  <a:lnTo>
                    <a:pt x="227" y="69"/>
                  </a:lnTo>
                  <a:lnTo>
                    <a:pt x="227" y="67"/>
                  </a:lnTo>
                  <a:lnTo>
                    <a:pt x="224" y="62"/>
                  </a:lnTo>
                  <a:lnTo>
                    <a:pt x="224" y="60"/>
                  </a:lnTo>
                  <a:lnTo>
                    <a:pt x="224" y="53"/>
                  </a:lnTo>
                  <a:lnTo>
                    <a:pt x="224" y="48"/>
                  </a:lnTo>
                  <a:lnTo>
                    <a:pt x="222" y="41"/>
                  </a:lnTo>
                  <a:lnTo>
                    <a:pt x="220" y="23"/>
                  </a:lnTo>
                  <a:lnTo>
                    <a:pt x="220" y="21"/>
                  </a:lnTo>
                  <a:lnTo>
                    <a:pt x="220" y="21"/>
                  </a:lnTo>
                  <a:lnTo>
                    <a:pt x="222" y="21"/>
                  </a:lnTo>
                  <a:lnTo>
                    <a:pt x="220" y="14"/>
                  </a:lnTo>
                  <a:lnTo>
                    <a:pt x="220" y="14"/>
                  </a:lnTo>
                  <a:lnTo>
                    <a:pt x="220" y="19"/>
                  </a:lnTo>
                  <a:lnTo>
                    <a:pt x="220" y="19"/>
                  </a:lnTo>
                  <a:lnTo>
                    <a:pt x="220" y="21"/>
                  </a:lnTo>
                  <a:lnTo>
                    <a:pt x="217" y="21"/>
                  </a:lnTo>
                  <a:lnTo>
                    <a:pt x="215" y="21"/>
                  </a:lnTo>
                  <a:lnTo>
                    <a:pt x="213" y="21"/>
                  </a:lnTo>
                  <a:lnTo>
                    <a:pt x="206" y="21"/>
                  </a:lnTo>
                  <a:lnTo>
                    <a:pt x="197" y="16"/>
                  </a:lnTo>
                  <a:lnTo>
                    <a:pt x="195" y="16"/>
                  </a:lnTo>
                  <a:lnTo>
                    <a:pt x="192" y="19"/>
                  </a:lnTo>
                  <a:lnTo>
                    <a:pt x="190" y="19"/>
                  </a:lnTo>
                  <a:lnTo>
                    <a:pt x="188" y="19"/>
                  </a:lnTo>
                  <a:lnTo>
                    <a:pt x="188" y="16"/>
                  </a:lnTo>
                  <a:lnTo>
                    <a:pt x="183" y="12"/>
                  </a:lnTo>
                  <a:lnTo>
                    <a:pt x="181" y="9"/>
                  </a:lnTo>
                  <a:lnTo>
                    <a:pt x="179" y="7"/>
                  </a:lnTo>
                  <a:lnTo>
                    <a:pt x="156" y="0"/>
                  </a:lnTo>
                  <a:lnTo>
                    <a:pt x="153" y="3"/>
                  </a:lnTo>
                  <a:lnTo>
                    <a:pt x="151" y="7"/>
                  </a:lnTo>
                  <a:lnTo>
                    <a:pt x="149" y="9"/>
                  </a:lnTo>
                  <a:lnTo>
                    <a:pt x="144" y="9"/>
                  </a:lnTo>
                  <a:lnTo>
                    <a:pt x="137" y="12"/>
                  </a:lnTo>
                  <a:lnTo>
                    <a:pt x="126" y="21"/>
                  </a:lnTo>
                  <a:lnTo>
                    <a:pt x="119" y="23"/>
                  </a:lnTo>
                  <a:lnTo>
                    <a:pt x="103" y="23"/>
                  </a:lnTo>
                  <a:lnTo>
                    <a:pt x="101" y="23"/>
                  </a:lnTo>
                  <a:lnTo>
                    <a:pt x="96" y="28"/>
                  </a:lnTo>
                  <a:lnTo>
                    <a:pt x="83" y="32"/>
                  </a:lnTo>
                  <a:lnTo>
                    <a:pt x="76" y="32"/>
                  </a:lnTo>
                  <a:lnTo>
                    <a:pt x="69" y="32"/>
                  </a:lnTo>
                  <a:lnTo>
                    <a:pt x="64" y="32"/>
                  </a:lnTo>
                  <a:lnTo>
                    <a:pt x="60" y="30"/>
                  </a:lnTo>
                  <a:lnTo>
                    <a:pt x="51" y="19"/>
                  </a:lnTo>
                  <a:lnTo>
                    <a:pt x="46" y="21"/>
                  </a:lnTo>
                  <a:lnTo>
                    <a:pt x="44" y="23"/>
                  </a:lnTo>
                  <a:lnTo>
                    <a:pt x="44" y="25"/>
                  </a:lnTo>
                  <a:lnTo>
                    <a:pt x="41" y="30"/>
                  </a:lnTo>
                  <a:lnTo>
                    <a:pt x="39" y="35"/>
                  </a:lnTo>
                  <a:lnTo>
                    <a:pt x="35" y="39"/>
                  </a:lnTo>
                  <a:lnTo>
                    <a:pt x="30" y="41"/>
                  </a:lnTo>
                  <a:lnTo>
                    <a:pt x="25" y="41"/>
                  </a:lnTo>
                  <a:lnTo>
                    <a:pt x="21" y="41"/>
                  </a:lnTo>
                  <a:lnTo>
                    <a:pt x="19" y="41"/>
                  </a:lnTo>
                  <a:lnTo>
                    <a:pt x="19" y="41"/>
                  </a:lnTo>
                  <a:lnTo>
                    <a:pt x="16" y="41"/>
                  </a:lnTo>
                  <a:lnTo>
                    <a:pt x="16" y="41"/>
                  </a:lnTo>
                  <a:lnTo>
                    <a:pt x="14" y="41"/>
                  </a:lnTo>
                  <a:lnTo>
                    <a:pt x="14" y="44"/>
                  </a:lnTo>
                  <a:lnTo>
                    <a:pt x="14" y="44"/>
                  </a:lnTo>
                  <a:lnTo>
                    <a:pt x="14" y="46"/>
                  </a:lnTo>
                  <a:lnTo>
                    <a:pt x="7" y="46"/>
                  </a:lnTo>
                  <a:lnTo>
                    <a:pt x="5" y="48"/>
                  </a:lnTo>
                  <a:lnTo>
                    <a:pt x="0" y="53"/>
                  </a:lnTo>
                  <a:lnTo>
                    <a:pt x="0" y="57"/>
                  </a:lnTo>
                  <a:lnTo>
                    <a:pt x="0" y="62"/>
                  </a:lnTo>
                  <a:lnTo>
                    <a:pt x="0" y="67"/>
                  </a:lnTo>
                  <a:lnTo>
                    <a:pt x="3" y="80"/>
                  </a:lnTo>
                  <a:lnTo>
                    <a:pt x="7" y="87"/>
                  </a:lnTo>
                  <a:lnTo>
                    <a:pt x="12" y="89"/>
                  </a:lnTo>
                  <a:lnTo>
                    <a:pt x="19" y="92"/>
                  </a:lnTo>
                  <a:lnTo>
                    <a:pt x="21" y="92"/>
                  </a:lnTo>
                  <a:lnTo>
                    <a:pt x="25" y="96"/>
                  </a:lnTo>
                  <a:lnTo>
                    <a:pt x="28" y="99"/>
                  </a:lnTo>
                  <a:lnTo>
                    <a:pt x="35" y="101"/>
                  </a:lnTo>
                  <a:lnTo>
                    <a:pt x="37" y="103"/>
                  </a:lnTo>
                  <a:lnTo>
                    <a:pt x="39" y="108"/>
                  </a:lnTo>
                  <a:lnTo>
                    <a:pt x="39" y="108"/>
                  </a:lnTo>
                  <a:lnTo>
                    <a:pt x="35" y="115"/>
                  </a:lnTo>
                  <a:lnTo>
                    <a:pt x="35" y="117"/>
                  </a:lnTo>
                  <a:lnTo>
                    <a:pt x="35" y="119"/>
                  </a:lnTo>
                  <a:lnTo>
                    <a:pt x="37" y="121"/>
                  </a:lnTo>
                  <a:lnTo>
                    <a:pt x="39" y="124"/>
                  </a:lnTo>
                  <a:lnTo>
                    <a:pt x="39" y="137"/>
                  </a:lnTo>
                  <a:lnTo>
                    <a:pt x="41" y="140"/>
                  </a:lnTo>
                  <a:lnTo>
                    <a:pt x="51" y="147"/>
                  </a:lnTo>
                  <a:lnTo>
                    <a:pt x="60" y="153"/>
                  </a:lnTo>
                  <a:lnTo>
                    <a:pt x="60" y="153"/>
                  </a:lnTo>
                  <a:lnTo>
                    <a:pt x="60" y="153"/>
                  </a:lnTo>
                  <a:lnTo>
                    <a:pt x="64" y="151"/>
                  </a:lnTo>
                  <a:lnTo>
                    <a:pt x="71" y="142"/>
                  </a:lnTo>
                  <a:lnTo>
                    <a:pt x="73" y="140"/>
                  </a:lnTo>
                  <a:lnTo>
                    <a:pt x="73" y="140"/>
                  </a:lnTo>
                  <a:lnTo>
                    <a:pt x="73" y="142"/>
                  </a:lnTo>
                  <a:lnTo>
                    <a:pt x="73" y="144"/>
                  </a:lnTo>
                  <a:lnTo>
                    <a:pt x="73" y="144"/>
                  </a:lnTo>
                  <a:lnTo>
                    <a:pt x="73" y="144"/>
                  </a:lnTo>
                  <a:lnTo>
                    <a:pt x="73" y="147"/>
                  </a:lnTo>
                  <a:lnTo>
                    <a:pt x="73" y="147"/>
                  </a:lnTo>
                  <a:lnTo>
                    <a:pt x="76" y="147"/>
                  </a:lnTo>
                  <a:lnTo>
                    <a:pt x="78" y="147"/>
                  </a:lnTo>
                  <a:lnTo>
                    <a:pt x="89" y="149"/>
                  </a:lnTo>
                  <a:lnTo>
                    <a:pt x="92" y="149"/>
                  </a:lnTo>
                  <a:lnTo>
                    <a:pt x="94" y="149"/>
                  </a:lnTo>
                  <a:lnTo>
                    <a:pt x="94" y="147"/>
                  </a:lnTo>
                  <a:lnTo>
                    <a:pt x="124" y="137"/>
                  </a:lnTo>
                  <a:lnTo>
                    <a:pt x="126" y="137"/>
                  </a:lnTo>
                  <a:lnTo>
                    <a:pt x="128" y="133"/>
                  </a:lnTo>
                  <a:lnTo>
                    <a:pt x="128" y="133"/>
                  </a:lnTo>
                  <a:lnTo>
                    <a:pt x="133" y="131"/>
                  </a:lnTo>
                  <a:lnTo>
                    <a:pt x="135" y="128"/>
                  </a:lnTo>
                  <a:lnTo>
                    <a:pt x="137" y="126"/>
                  </a:lnTo>
                  <a:lnTo>
                    <a:pt x="142" y="121"/>
                  </a:lnTo>
                  <a:lnTo>
                    <a:pt x="142" y="121"/>
                  </a:lnTo>
                  <a:lnTo>
                    <a:pt x="144" y="121"/>
                  </a:lnTo>
                  <a:lnTo>
                    <a:pt x="147" y="121"/>
                  </a:lnTo>
                  <a:lnTo>
                    <a:pt x="149" y="121"/>
                  </a:lnTo>
                  <a:lnTo>
                    <a:pt x="151" y="119"/>
                  </a:lnTo>
                  <a:lnTo>
                    <a:pt x="153" y="119"/>
                  </a:lnTo>
                  <a:lnTo>
                    <a:pt x="156" y="117"/>
                  </a:lnTo>
                  <a:lnTo>
                    <a:pt x="158" y="117"/>
                  </a:lnTo>
                  <a:lnTo>
                    <a:pt x="179" y="121"/>
                  </a:lnTo>
                  <a:lnTo>
                    <a:pt x="179" y="121"/>
                  </a:lnTo>
                  <a:lnTo>
                    <a:pt x="179" y="124"/>
                  </a:lnTo>
                  <a:lnTo>
                    <a:pt x="181" y="124"/>
                  </a:lnTo>
                  <a:lnTo>
                    <a:pt x="183" y="126"/>
                  </a:lnTo>
                  <a:lnTo>
                    <a:pt x="197" y="126"/>
                  </a:lnTo>
                  <a:lnTo>
                    <a:pt x="199" y="126"/>
                  </a:lnTo>
                  <a:lnTo>
                    <a:pt x="199" y="126"/>
                  </a:lnTo>
                  <a:lnTo>
                    <a:pt x="201" y="124"/>
                  </a:lnTo>
                  <a:lnTo>
                    <a:pt x="206" y="119"/>
                  </a:lnTo>
                  <a:lnTo>
                    <a:pt x="227" y="115"/>
                  </a:lnTo>
                  <a:lnTo>
                    <a:pt x="233" y="103"/>
                  </a:lnTo>
                  <a:lnTo>
                    <a:pt x="236" y="101"/>
                  </a:lnTo>
                  <a:lnTo>
                    <a:pt x="236" y="99"/>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14" name="Freeform 23"/>
            <p:cNvSpPr>
              <a:spLocks noEditPoints="1"/>
            </p:cNvSpPr>
            <p:nvPr>
              <p:custDataLst>
                <p:tags r:id="rId26"/>
              </p:custDataLst>
            </p:nvPr>
          </p:nvSpPr>
          <p:spPr bwMode="auto">
            <a:xfrm>
              <a:off x="9148764" y="3121025"/>
              <a:ext cx="1181100" cy="1008063"/>
            </a:xfrm>
            <a:custGeom>
              <a:avLst/>
              <a:gdLst>
                <a:gd name="T0" fmla="*/ 113 w 744"/>
                <a:gd name="T1" fmla="*/ 7 h 635"/>
                <a:gd name="T2" fmla="*/ 739 w 744"/>
                <a:gd name="T3" fmla="*/ 539 h 635"/>
                <a:gd name="T4" fmla="*/ 689 w 744"/>
                <a:gd name="T5" fmla="*/ 464 h 635"/>
                <a:gd name="T6" fmla="*/ 639 w 744"/>
                <a:gd name="T7" fmla="*/ 411 h 635"/>
                <a:gd name="T8" fmla="*/ 620 w 744"/>
                <a:gd name="T9" fmla="*/ 395 h 635"/>
                <a:gd name="T10" fmla="*/ 526 w 744"/>
                <a:gd name="T11" fmla="*/ 356 h 635"/>
                <a:gd name="T12" fmla="*/ 442 w 744"/>
                <a:gd name="T13" fmla="*/ 288 h 635"/>
                <a:gd name="T14" fmla="*/ 337 w 744"/>
                <a:gd name="T15" fmla="*/ 247 h 635"/>
                <a:gd name="T16" fmla="*/ 227 w 744"/>
                <a:gd name="T17" fmla="*/ 192 h 635"/>
                <a:gd name="T18" fmla="*/ 227 w 744"/>
                <a:gd name="T19" fmla="*/ 123 h 635"/>
                <a:gd name="T20" fmla="*/ 261 w 744"/>
                <a:gd name="T21" fmla="*/ 93 h 635"/>
                <a:gd name="T22" fmla="*/ 245 w 744"/>
                <a:gd name="T23" fmla="*/ 55 h 635"/>
                <a:gd name="T24" fmla="*/ 51 w 744"/>
                <a:gd name="T25" fmla="*/ 55 h 635"/>
                <a:gd name="T26" fmla="*/ 39 w 744"/>
                <a:gd name="T27" fmla="*/ 75 h 635"/>
                <a:gd name="T28" fmla="*/ 37 w 744"/>
                <a:gd name="T29" fmla="*/ 93 h 635"/>
                <a:gd name="T30" fmla="*/ 39 w 744"/>
                <a:gd name="T31" fmla="*/ 112 h 635"/>
                <a:gd name="T32" fmla="*/ 49 w 744"/>
                <a:gd name="T33" fmla="*/ 116 h 635"/>
                <a:gd name="T34" fmla="*/ 35 w 744"/>
                <a:gd name="T35" fmla="*/ 125 h 635"/>
                <a:gd name="T36" fmla="*/ 23 w 744"/>
                <a:gd name="T37" fmla="*/ 137 h 635"/>
                <a:gd name="T38" fmla="*/ 5 w 744"/>
                <a:gd name="T39" fmla="*/ 137 h 635"/>
                <a:gd name="T40" fmla="*/ 3 w 744"/>
                <a:gd name="T41" fmla="*/ 155 h 635"/>
                <a:gd name="T42" fmla="*/ 14 w 744"/>
                <a:gd name="T43" fmla="*/ 178 h 635"/>
                <a:gd name="T44" fmla="*/ 35 w 744"/>
                <a:gd name="T45" fmla="*/ 192 h 635"/>
                <a:gd name="T46" fmla="*/ 32 w 744"/>
                <a:gd name="T47" fmla="*/ 205 h 635"/>
                <a:gd name="T48" fmla="*/ 30 w 744"/>
                <a:gd name="T49" fmla="*/ 212 h 635"/>
                <a:gd name="T50" fmla="*/ 39 w 744"/>
                <a:gd name="T51" fmla="*/ 224 h 635"/>
                <a:gd name="T52" fmla="*/ 53 w 744"/>
                <a:gd name="T53" fmla="*/ 231 h 635"/>
                <a:gd name="T54" fmla="*/ 71 w 744"/>
                <a:gd name="T55" fmla="*/ 244 h 635"/>
                <a:gd name="T56" fmla="*/ 69 w 744"/>
                <a:gd name="T57" fmla="*/ 251 h 635"/>
                <a:gd name="T58" fmla="*/ 58 w 744"/>
                <a:gd name="T59" fmla="*/ 267 h 635"/>
                <a:gd name="T60" fmla="*/ 74 w 744"/>
                <a:gd name="T61" fmla="*/ 281 h 635"/>
                <a:gd name="T62" fmla="*/ 103 w 744"/>
                <a:gd name="T63" fmla="*/ 283 h 635"/>
                <a:gd name="T64" fmla="*/ 172 w 744"/>
                <a:gd name="T65" fmla="*/ 281 h 635"/>
                <a:gd name="T66" fmla="*/ 209 w 744"/>
                <a:gd name="T67" fmla="*/ 283 h 635"/>
                <a:gd name="T68" fmla="*/ 227 w 744"/>
                <a:gd name="T69" fmla="*/ 311 h 635"/>
                <a:gd name="T70" fmla="*/ 222 w 744"/>
                <a:gd name="T71" fmla="*/ 320 h 635"/>
                <a:gd name="T72" fmla="*/ 243 w 744"/>
                <a:gd name="T73" fmla="*/ 333 h 635"/>
                <a:gd name="T74" fmla="*/ 250 w 744"/>
                <a:gd name="T75" fmla="*/ 333 h 635"/>
                <a:gd name="T76" fmla="*/ 263 w 744"/>
                <a:gd name="T77" fmla="*/ 336 h 635"/>
                <a:gd name="T78" fmla="*/ 307 w 744"/>
                <a:gd name="T79" fmla="*/ 391 h 635"/>
                <a:gd name="T80" fmla="*/ 328 w 744"/>
                <a:gd name="T81" fmla="*/ 375 h 635"/>
                <a:gd name="T82" fmla="*/ 334 w 744"/>
                <a:gd name="T83" fmla="*/ 384 h 635"/>
                <a:gd name="T84" fmla="*/ 334 w 744"/>
                <a:gd name="T85" fmla="*/ 375 h 635"/>
                <a:gd name="T86" fmla="*/ 341 w 744"/>
                <a:gd name="T87" fmla="*/ 375 h 635"/>
                <a:gd name="T88" fmla="*/ 366 w 744"/>
                <a:gd name="T89" fmla="*/ 381 h 635"/>
                <a:gd name="T90" fmla="*/ 369 w 744"/>
                <a:gd name="T91" fmla="*/ 395 h 635"/>
                <a:gd name="T92" fmla="*/ 369 w 744"/>
                <a:gd name="T93" fmla="*/ 432 h 635"/>
                <a:gd name="T94" fmla="*/ 378 w 744"/>
                <a:gd name="T95" fmla="*/ 455 h 635"/>
                <a:gd name="T96" fmla="*/ 392 w 744"/>
                <a:gd name="T97" fmla="*/ 464 h 635"/>
                <a:gd name="T98" fmla="*/ 401 w 744"/>
                <a:gd name="T99" fmla="*/ 475 h 635"/>
                <a:gd name="T100" fmla="*/ 465 w 744"/>
                <a:gd name="T101" fmla="*/ 445 h 635"/>
                <a:gd name="T102" fmla="*/ 483 w 744"/>
                <a:gd name="T103" fmla="*/ 448 h 635"/>
                <a:gd name="T104" fmla="*/ 481 w 744"/>
                <a:gd name="T105" fmla="*/ 457 h 635"/>
                <a:gd name="T106" fmla="*/ 506 w 744"/>
                <a:gd name="T107" fmla="*/ 487 h 635"/>
                <a:gd name="T108" fmla="*/ 536 w 744"/>
                <a:gd name="T109" fmla="*/ 498 h 635"/>
                <a:gd name="T110" fmla="*/ 618 w 744"/>
                <a:gd name="T111" fmla="*/ 523 h 635"/>
                <a:gd name="T112" fmla="*/ 629 w 744"/>
                <a:gd name="T113" fmla="*/ 564 h 635"/>
                <a:gd name="T114" fmla="*/ 634 w 744"/>
                <a:gd name="T115" fmla="*/ 583 h 635"/>
                <a:gd name="T116" fmla="*/ 680 w 744"/>
                <a:gd name="T117" fmla="*/ 624 h 635"/>
                <a:gd name="T118" fmla="*/ 714 w 744"/>
                <a:gd name="T119" fmla="*/ 633 h 635"/>
                <a:gd name="T120" fmla="*/ 719 w 744"/>
                <a:gd name="T121" fmla="*/ 594 h 635"/>
                <a:gd name="T122" fmla="*/ 741 w 744"/>
                <a:gd name="T123" fmla="*/ 55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635">
                  <a:moveTo>
                    <a:pt x="117" y="4"/>
                  </a:moveTo>
                  <a:lnTo>
                    <a:pt x="117" y="2"/>
                  </a:lnTo>
                  <a:lnTo>
                    <a:pt x="117" y="0"/>
                  </a:lnTo>
                  <a:lnTo>
                    <a:pt x="117" y="0"/>
                  </a:lnTo>
                  <a:lnTo>
                    <a:pt x="115" y="2"/>
                  </a:lnTo>
                  <a:lnTo>
                    <a:pt x="115" y="2"/>
                  </a:lnTo>
                  <a:lnTo>
                    <a:pt x="115" y="4"/>
                  </a:lnTo>
                  <a:lnTo>
                    <a:pt x="113" y="7"/>
                  </a:lnTo>
                  <a:lnTo>
                    <a:pt x="115" y="7"/>
                  </a:lnTo>
                  <a:lnTo>
                    <a:pt x="117" y="4"/>
                  </a:lnTo>
                  <a:close/>
                  <a:moveTo>
                    <a:pt x="741" y="548"/>
                  </a:moveTo>
                  <a:lnTo>
                    <a:pt x="741" y="546"/>
                  </a:lnTo>
                  <a:lnTo>
                    <a:pt x="741" y="544"/>
                  </a:lnTo>
                  <a:lnTo>
                    <a:pt x="741" y="541"/>
                  </a:lnTo>
                  <a:lnTo>
                    <a:pt x="739" y="541"/>
                  </a:lnTo>
                  <a:lnTo>
                    <a:pt x="739" y="539"/>
                  </a:lnTo>
                  <a:lnTo>
                    <a:pt x="725" y="507"/>
                  </a:lnTo>
                  <a:lnTo>
                    <a:pt x="712" y="489"/>
                  </a:lnTo>
                  <a:lnTo>
                    <a:pt x="709" y="487"/>
                  </a:lnTo>
                  <a:lnTo>
                    <a:pt x="707" y="487"/>
                  </a:lnTo>
                  <a:lnTo>
                    <a:pt x="705" y="482"/>
                  </a:lnTo>
                  <a:lnTo>
                    <a:pt x="698" y="473"/>
                  </a:lnTo>
                  <a:lnTo>
                    <a:pt x="691" y="466"/>
                  </a:lnTo>
                  <a:lnTo>
                    <a:pt x="689" y="464"/>
                  </a:lnTo>
                  <a:lnTo>
                    <a:pt x="684" y="457"/>
                  </a:lnTo>
                  <a:lnTo>
                    <a:pt x="684" y="457"/>
                  </a:lnTo>
                  <a:lnTo>
                    <a:pt x="680" y="455"/>
                  </a:lnTo>
                  <a:lnTo>
                    <a:pt x="661" y="443"/>
                  </a:lnTo>
                  <a:lnTo>
                    <a:pt x="643" y="429"/>
                  </a:lnTo>
                  <a:lnTo>
                    <a:pt x="645" y="418"/>
                  </a:lnTo>
                  <a:lnTo>
                    <a:pt x="643" y="416"/>
                  </a:lnTo>
                  <a:lnTo>
                    <a:pt x="639" y="411"/>
                  </a:lnTo>
                  <a:lnTo>
                    <a:pt x="639" y="409"/>
                  </a:lnTo>
                  <a:lnTo>
                    <a:pt x="639" y="407"/>
                  </a:lnTo>
                  <a:lnTo>
                    <a:pt x="636" y="404"/>
                  </a:lnTo>
                  <a:lnTo>
                    <a:pt x="634" y="404"/>
                  </a:lnTo>
                  <a:lnTo>
                    <a:pt x="629" y="407"/>
                  </a:lnTo>
                  <a:lnTo>
                    <a:pt x="627" y="407"/>
                  </a:lnTo>
                  <a:lnTo>
                    <a:pt x="627" y="400"/>
                  </a:lnTo>
                  <a:lnTo>
                    <a:pt x="620" y="395"/>
                  </a:lnTo>
                  <a:lnTo>
                    <a:pt x="604" y="393"/>
                  </a:lnTo>
                  <a:lnTo>
                    <a:pt x="584" y="379"/>
                  </a:lnTo>
                  <a:lnTo>
                    <a:pt x="563" y="370"/>
                  </a:lnTo>
                  <a:lnTo>
                    <a:pt x="561" y="368"/>
                  </a:lnTo>
                  <a:lnTo>
                    <a:pt x="543" y="363"/>
                  </a:lnTo>
                  <a:lnTo>
                    <a:pt x="536" y="359"/>
                  </a:lnTo>
                  <a:lnTo>
                    <a:pt x="531" y="359"/>
                  </a:lnTo>
                  <a:lnTo>
                    <a:pt x="526" y="356"/>
                  </a:lnTo>
                  <a:lnTo>
                    <a:pt x="515" y="343"/>
                  </a:lnTo>
                  <a:lnTo>
                    <a:pt x="508" y="336"/>
                  </a:lnTo>
                  <a:lnTo>
                    <a:pt x="504" y="336"/>
                  </a:lnTo>
                  <a:lnTo>
                    <a:pt x="501" y="333"/>
                  </a:lnTo>
                  <a:lnTo>
                    <a:pt x="492" y="322"/>
                  </a:lnTo>
                  <a:lnTo>
                    <a:pt x="485" y="315"/>
                  </a:lnTo>
                  <a:lnTo>
                    <a:pt x="472" y="304"/>
                  </a:lnTo>
                  <a:lnTo>
                    <a:pt x="442" y="288"/>
                  </a:lnTo>
                  <a:lnTo>
                    <a:pt x="405" y="276"/>
                  </a:lnTo>
                  <a:lnTo>
                    <a:pt x="401" y="272"/>
                  </a:lnTo>
                  <a:lnTo>
                    <a:pt x="401" y="272"/>
                  </a:lnTo>
                  <a:lnTo>
                    <a:pt x="401" y="274"/>
                  </a:lnTo>
                  <a:lnTo>
                    <a:pt x="398" y="274"/>
                  </a:lnTo>
                  <a:lnTo>
                    <a:pt x="394" y="269"/>
                  </a:lnTo>
                  <a:lnTo>
                    <a:pt x="346" y="253"/>
                  </a:lnTo>
                  <a:lnTo>
                    <a:pt x="337" y="247"/>
                  </a:lnTo>
                  <a:lnTo>
                    <a:pt x="334" y="244"/>
                  </a:lnTo>
                  <a:lnTo>
                    <a:pt x="330" y="242"/>
                  </a:lnTo>
                  <a:lnTo>
                    <a:pt x="318" y="237"/>
                  </a:lnTo>
                  <a:lnTo>
                    <a:pt x="284" y="219"/>
                  </a:lnTo>
                  <a:lnTo>
                    <a:pt x="245" y="203"/>
                  </a:lnTo>
                  <a:lnTo>
                    <a:pt x="243" y="199"/>
                  </a:lnTo>
                  <a:lnTo>
                    <a:pt x="241" y="196"/>
                  </a:lnTo>
                  <a:lnTo>
                    <a:pt x="227" y="192"/>
                  </a:lnTo>
                  <a:lnTo>
                    <a:pt x="213" y="185"/>
                  </a:lnTo>
                  <a:lnTo>
                    <a:pt x="209" y="178"/>
                  </a:lnTo>
                  <a:lnTo>
                    <a:pt x="204" y="171"/>
                  </a:lnTo>
                  <a:lnTo>
                    <a:pt x="202" y="162"/>
                  </a:lnTo>
                  <a:lnTo>
                    <a:pt x="199" y="151"/>
                  </a:lnTo>
                  <a:lnTo>
                    <a:pt x="202" y="141"/>
                  </a:lnTo>
                  <a:lnTo>
                    <a:pt x="206" y="135"/>
                  </a:lnTo>
                  <a:lnTo>
                    <a:pt x="227" y="123"/>
                  </a:lnTo>
                  <a:lnTo>
                    <a:pt x="236" y="116"/>
                  </a:lnTo>
                  <a:lnTo>
                    <a:pt x="241" y="112"/>
                  </a:lnTo>
                  <a:lnTo>
                    <a:pt x="245" y="107"/>
                  </a:lnTo>
                  <a:lnTo>
                    <a:pt x="250" y="107"/>
                  </a:lnTo>
                  <a:lnTo>
                    <a:pt x="252" y="105"/>
                  </a:lnTo>
                  <a:lnTo>
                    <a:pt x="257" y="100"/>
                  </a:lnTo>
                  <a:lnTo>
                    <a:pt x="261" y="96"/>
                  </a:lnTo>
                  <a:lnTo>
                    <a:pt x="261" y="93"/>
                  </a:lnTo>
                  <a:lnTo>
                    <a:pt x="261" y="89"/>
                  </a:lnTo>
                  <a:lnTo>
                    <a:pt x="261" y="84"/>
                  </a:lnTo>
                  <a:lnTo>
                    <a:pt x="261" y="75"/>
                  </a:lnTo>
                  <a:lnTo>
                    <a:pt x="259" y="68"/>
                  </a:lnTo>
                  <a:lnTo>
                    <a:pt x="259" y="64"/>
                  </a:lnTo>
                  <a:lnTo>
                    <a:pt x="257" y="64"/>
                  </a:lnTo>
                  <a:lnTo>
                    <a:pt x="252" y="57"/>
                  </a:lnTo>
                  <a:lnTo>
                    <a:pt x="245" y="55"/>
                  </a:lnTo>
                  <a:lnTo>
                    <a:pt x="245" y="55"/>
                  </a:lnTo>
                  <a:lnTo>
                    <a:pt x="227" y="50"/>
                  </a:lnTo>
                  <a:lnTo>
                    <a:pt x="177" y="57"/>
                  </a:lnTo>
                  <a:lnTo>
                    <a:pt x="142" y="55"/>
                  </a:lnTo>
                  <a:lnTo>
                    <a:pt x="108" y="61"/>
                  </a:lnTo>
                  <a:lnTo>
                    <a:pt x="99" y="61"/>
                  </a:lnTo>
                  <a:lnTo>
                    <a:pt x="74" y="55"/>
                  </a:lnTo>
                  <a:lnTo>
                    <a:pt x="51" y="55"/>
                  </a:lnTo>
                  <a:lnTo>
                    <a:pt x="46" y="55"/>
                  </a:lnTo>
                  <a:lnTo>
                    <a:pt x="46" y="55"/>
                  </a:lnTo>
                  <a:lnTo>
                    <a:pt x="44" y="55"/>
                  </a:lnTo>
                  <a:lnTo>
                    <a:pt x="44" y="66"/>
                  </a:lnTo>
                  <a:lnTo>
                    <a:pt x="44" y="66"/>
                  </a:lnTo>
                  <a:lnTo>
                    <a:pt x="44" y="68"/>
                  </a:lnTo>
                  <a:lnTo>
                    <a:pt x="44" y="71"/>
                  </a:lnTo>
                  <a:lnTo>
                    <a:pt x="39" y="75"/>
                  </a:lnTo>
                  <a:lnTo>
                    <a:pt x="39" y="80"/>
                  </a:lnTo>
                  <a:lnTo>
                    <a:pt x="37" y="80"/>
                  </a:lnTo>
                  <a:lnTo>
                    <a:pt x="37" y="82"/>
                  </a:lnTo>
                  <a:lnTo>
                    <a:pt x="37" y="84"/>
                  </a:lnTo>
                  <a:lnTo>
                    <a:pt x="37" y="87"/>
                  </a:lnTo>
                  <a:lnTo>
                    <a:pt x="39" y="91"/>
                  </a:lnTo>
                  <a:lnTo>
                    <a:pt x="39" y="93"/>
                  </a:lnTo>
                  <a:lnTo>
                    <a:pt x="37" y="93"/>
                  </a:lnTo>
                  <a:lnTo>
                    <a:pt x="37" y="98"/>
                  </a:lnTo>
                  <a:lnTo>
                    <a:pt x="37" y="100"/>
                  </a:lnTo>
                  <a:lnTo>
                    <a:pt x="37" y="103"/>
                  </a:lnTo>
                  <a:lnTo>
                    <a:pt x="37" y="103"/>
                  </a:lnTo>
                  <a:lnTo>
                    <a:pt x="37" y="105"/>
                  </a:lnTo>
                  <a:lnTo>
                    <a:pt x="37" y="107"/>
                  </a:lnTo>
                  <a:lnTo>
                    <a:pt x="37" y="109"/>
                  </a:lnTo>
                  <a:lnTo>
                    <a:pt x="39" y="112"/>
                  </a:lnTo>
                  <a:lnTo>
                    <a:pt x="39" y="112"/>
                  </a:lnTo>
                  <a:lnTo>
                    <a:pt x="39" y="114"/>
                  </a:lnTo>
                  <a:lnTo>
                    <a:pt x="39" y="114"/>
                  </a:lnTo>
                  <a:lnTo>
                    <a:pt x="42" y="114"/>
                  </a:lnTo>
                  <a:lnTo>
                    <a:pt x="42" y="114"/>
                  </a:lnTo>
                  <a:lnTo>
                    <a:pt x="46" y="116"/>
                  </a:lnTo>
                  <a:lnTo>
                    <a:pt x="49" y="116"/>
                  </a:lnTo>
                  <a:lnTo>
                    <a:pt x="49" y="116"/>
                  </a:lnTo>
                  <a:lnTo>
                    <a:pt x="49" y="116"/>
                  </a:lnTo>
                  <a:lnTo>
                    <a:pt x="46" y="119"/>
                  </a:lnTo>
                  <a:lnTo>
                    <a:pt x="44" y="121"/>
                  </a:lnTo>
                  <a:lnTo>
                    <a:pt x="42" y="121"/>
                  </a:lnTo>
                  <a:lnTo>
                    <a:pt x="39" y="121"/>
                  </a:lnTo>
                  <a:lnTo>
                    <a:pt x="37" y="123"/>
                  </a:lnTo>
                  <a:lnTo>
                    <a:pt x="37" y="123"/>
                  </a:lnTo>
                  <a:lnTo>
                    <a:pt x="35" y="125"/>
                  </a:lnTo>
                  <a:lnTo>
                    <a:pt x="32" y="128"/>
                  </a:lnTo>
                  <a:lnTo>
                    <a:pt x="30" y="130"/>
                  </a:lnTo>
                  <a:lnTo>
                    <a:pt x="30" y="132"/>
                  </a:lnTo>
                  <a:lnTo>
                    <a:pt x="28" y="132"/>
                  </a:lnTo>
                  <a:lnTo>
                    <a:pt x="28" y="132"/>
                  </a:lnTo>
                  <a:lnTo>
                    <a:pt x="26" y="132"/>
                  </a:lnTo>
                  <a:lnTo>
                    <a:pt x="26" y="135"/>
                  </a:lnTo>
                  <a:lnTo>
                    <a:pt x="23" y="137"/>
                  </a:lnTo>
                  <a:lnTo>
                    <a:pt x="21" y="139"/>
                  </a:lnTo>
                  <a:lnTo>
                    <a:pt x="19" y="139"/>
                  </a:lnTo>
                  <a:lnTo>
                    <a:pt x="19" y="139"/>
                  </a:lnTo>
                  <a:lnTo>
                    <a:pt x="16" y="139"/>
                  </a:lnTo>
                  <a:lnTo>
                    <a:pt x="7" y="137"/>
                  </a:lnTo>
                  <a:lnTo>
                    <a:pt x="7" y="137"/>
                  </a:lnTo>
                  <a:lnTo>
                    <a:pt x="5" y="137"/>
                  </a:lnTo>
                  <a:lnTo>
                    <a:pt x="5" y="137"/>
                  </a:lnTo>
                  <a:lnTo>
                    <a:pt x="5" y="137"/>
                  </a:lnTo>
                  <a:lnTo>
                    <a:pt x="3" y="139"/>
                  </a:lnTo>
                  <a:lnTo>
                    <a:pt x="3" y="139"/>
                  </a:lnTo>
                  <a:lnTo>
                    <a:pt x="3" y="139"/>
                  </a:lnTo>
                  <a:lnTo>
                    <a:pt x="0" y="141"/>
                  </a:lnTo>
                  <a:lnTo>
                    <a:pt x="0" y="144"/>
                  </a:lnTo>
                  <a:lnTo>
                    <a:pt x="3" y="148"/>
                  </a:lnTo>
                  <a:lnTo>
                    <a:pt x="3" y="155"/>
                  </a:lnTo>
                  <a:lnTo>
                    <a:pt x="3" y="157"/>
                  </a:lnTo>
                  <a:lnTo>
                    <a:pt x="3" y="160"/>
                  </a:lnTo>
                  <a:lnTo>
                    <a:pt x="3" y="162"/>
                  </a:lnTo>
                  <a:lnTo>
                    <a:pt x="3" y="164"/>
                  </a:lnTo>
                  <a:lnTo>
                    <a:pt x="3" y="164"/>
                  </a:lnTo>
                  <a:lnTo>
                    <a:pt x="3" y="167"/>
                  </a:lnTo>
                  <a:lnTo>
                    <a:pt x="5" y="169"/>
                  </a:lnTo>
                  <a:lnTo>
                    <a:pt x="14" y="178"/>
                  </a:lnTo>
                  <a:lnTo>
                    <a:pt x="16" y="178"/>
                  </a:lnTo>
                  <a:lnTo>
                    <a:pt x="21" y="180"/>
                  </a:lnTo>
                  <a:lnTo>
                    <a:pt x="26" y="183"/>
                  </a:lnTo>
                  <a:lnTo>
                    <a:pt x="26" y="183"/>
                  </a:lnTo>
                  <a:lnTo>
                    <a:pt x="28" y="187"/>
                  </a:lnTo>
                  <a:lnTo>
                    <a:pt x="30" y="189"/>
                  </a:lnTo>
                  <a:lnTo>
                    <a:pt x="30" y="189"/>
                  </a:lnTo>
                  <a:lnTo>
                    <a:pt x="35" y="192"/>
                  </a:lnTo>
                  <a:lnTo>
                    <a:pt x="35" y="194"/>
                  </a:lnTo>
                  <a:lnTo>
                    <a:pt x="37" y="194"/>
                  </a:lnTo>
                  <a:lnTo>
                    <a:pt x="37" y="201"/>
                  </a:lnTo>
                  <a:lnTo>
                    <a:pt x="37" y="203"/>
                  </a:lnTo>
                  <a:lnTo>
                    <a:pt x="37" y="203"/>
                  </a:lnTo>
                  <a:lnTo>
                    <a:pt x="35" y="205"/>
                  </a:lnTo>
                  <a:lnTo>
                    <a:pt x="35" y="205"/>
                  </a:lnTo>
                  <a:lnTo>
                    <a:pt x="32" y="205"/>
                  </a:lnTo>
                  <a:lnTo>
                    <a:pt x="32" y="205"/>
                  </a:lnTo>
                  <a:lnTo>
                    <a:pt x="32" y="208"/>
                  </a:lnTo>
                  <a:lnTo>
                    <a:pt x="32" y="208"/>
                  </a:lnTo>
                  <a:lnTo>
                    <a:pt x="32" y="210"/>
                  </a:lnTo>
                  <a:lnTo>
                    <a:pt x="30" y="210"/>
                  </a:lnTo>
                  <a:lnTo>
                    <a:pt x="30" y="210"/>
                  </a:lnTo>
                  <a:lnTo>
                    <a:pt x="30" y="210"/>
                  </a:lnTo>
                  <a:lnTo>
                    <a:pt x="30" y="212"/>
                  </a:lnTo>
                  <a:lnTo>
                    <a:pt x="30" y="212"/>
                  </a:lnTo>
                  <a:lnTo>
                    <a:pt x="30" y="215"/>
                  </a:lnTo>
                  <a:lnTo>
                    <a:pt x="30" y="217"/>
                  </a:lnTo>
                  <a:lnTo>
                    <a:pt x="30" y="219"/>
                  </a:lnTo>
                  <a:lnTo>
                    <a:pt x="32" y="221"/>
                  </a:lnTo>
                  <a:lnTo>
                    <a:pt x="35" y="221"/>
                  </a:lnTo>
                  <a:lnTo>
                    <a:pt x="37" y="224"/>
                  </a:lnTo>
                  <a:lnTo>
                    <a:pt x="39" y="224"/>
                  </a:lnTo>
                  <a:lnTo>
                    <a:pt x="42" y="226"/>
                  </a:lnTo>
                  <a:lnTo>
                    <a:pt x="46" y="235"/>
                  </a:lnTo>
                  <a:lnTo>
                    <a:pt x="49" y="235"/>
                  </a:lnTo>
                  <a:lnTo>
                    <a:pt x="49" y="235"/>
                  </a:lnTo>
                  <a:lnTo>
                    <a:pt x="49" y="233"/>
                  </a:lnTo>
                  <a:lnTo>
                    <a:pt x="51" y="233"/>
                  </a:lnTo>
                  <a:lnTo>
                    <a:pt x="51" y="231"/>
                  </a:lnTo>
                  <a:lnTo>
                    <a:pt x="53" y="231"/>
                  </a:lnTo>
                  <a:lnTo>
                    <a:pt x="55" y="231"/>
                  </a:lnTo>
                  <a:lnTo>
                    <a:pt x="62" y="235"/>
                  </a:lnTo>
                  <a:lnTo>
                    <a:pt x="65" y="237"/>
                  </a:lnTo>
                  <a:lnTo>
                    <a:pt x="67" y="237"/>
                  </a:lnTo>
                  <a:lnTo>
                    <a:pt x="67" y="240"/>
                  </a:lnTo>
                  <a:lnTo>
                    <a:pt x="69" y="242"/>
                  </a:lnTo>
                  <a:lnTo>
                    <a:pt x="71" y="244"/>
                  </a:lnTo>
                  <a:lnTo>
                    <a:pt x="71" y="244"/>
                  </a:lnTo>
                  <a:lnTo>
                    <a:pt x="71" y="244"/>
                  </a:lnTo>
                  <a:lnTo>
                    <a:pt x="69" y="247"/>
                  </a:lnTo>
                  <a:lnTo>
                    <a:pt x="69" y="247"/>
                  </a:lnTo>
                  <a:lnTo>
                    <a:pt x="67" y="247"/>
                  </a:lnTo>
                  <a:lnTo>
                    <a:pt x="67" y="249"/>
                  </a:lnTo>
                  <a:lnTo>
                    <a:pt x="67" y="249"/>
                  </a:lnTo>
                  <a:lnTo>
                    <a:pt x="67" y="251"/>
                  </a:lnTo>
                  <a:lnTo>
                    <a:pt x="69" y="251"/>
                  </a:lnTo>
                  <a:lnTo>
                    <a:pt x="67" y="253"/>
                  </a:lnTo>
                  <a:lnTo>
                    <a:pt x="67" y="253"/>
                  </a:lnTo>
                  <a:lnTo>
                    <a:pt x="67" y="256"/>
                  </a:lnTo>
                  <a:lnTo>
                    <a:pt x="65" y="256"/>
                  </a:lnTo>
                  <a:lnTo>
                    <a:pt x="65" y="258"/>
                  </a:lnTo>
                  <a:lnTo>
                    <a:pt x="58" y="265"/>
                  </a:lnTo>
                  <a:lnTo>
                    <a:pt x="58" y="265"/>
                  </a:lnTo>
                  <a:lnTo>
                    <a:pt x="58" y="267"/>
                  </a:lnTo>
                  <a:lnTo>
                    <a:pt x="58" y="267"/>
                  </a:lnTo>
                  <a:lnTo>
                    <a:pt x="58" y="267"/>
                  </a:lnTo>
                  <a:lnTo>
                    <a:pt x="58" y="269"/>
                  </a:lnTo>
                  <a:lnTo>
                    <a:pt x="69" y="274"/>
                  </a:lnTo>
                  <a:lnTo>
                    <a:pt x="69" y="276"/>
                  </a:lnTo>
                  <a:lnTo>
                    <a:pt x="69" y="276"/>
                  </a:lnTo>
                  <a:lnTo>
                    <a:pt x="71" y="281"/>
                  </a:lnTo>
                  <a:lnTo>
                    <a:pt x="74" y="281"/>
                  </a:lnTo>
                  <a:lnTo>
                    <a:pt x="76" y="281"/>
                  </a:lnTo>
                  <a:lnTo>
                    <a:pt x="94" y="283"/>
                  </a:lnTo>
                  <a:lnTo>
                    <a:pt x="97" y="283"/>
                  </a:lnTo>
                  <a:lnTo>
                    <a:pt x="99" y="281"/>
                  </a:lnTo>
                  <a:lnTo>
                    <a:pt x="99" y="281"/>
                  </a:lnTo>
                  <a:lnTo>
                    <a:pt x="99" y="281"/>
                  </a:lnTo>
                  <a:lnTo>
                    <a:pt x="101" y="281"/>
                  </a:lnTo>
                  <a:lnTo>
                    <a:pt x="103" y="283"/>
                  </a:lnTo>
                  <a:lnTo>
                    <a:pt x="110" y="288"/>
                  </a:lnTo>
                  <a:lnTo>
                    <a:pt x="131" y="295"/>
                  </a:lnTo>
                  <a:lnTo>
                    <a:pt x="131" y="290"/>
                  </a:lnTo>
                  <a:lnTo>
                    <a:pt x="131" y="285"/>
                  </a:lnTo>
                  <a:lnTo>
                    <a:pt x="133" y="283"/>
                  </a:lnTo>
                  <a:lnTo>
                    <a:pt x="135" y="281"/>
                  </a:lnTo>
                  <a:lnTo>
                    <a:pt x="140" y="281"/>
                  </a:lnTo>
                  <a:lnTo>
                    <a:pt x="172" y="281"/>
                  </a:lnTo>
                  <a:lnTo>
                    <a:pt x="174" y="281"/>
                  </a:lnTo>
                  <a:lnTo>
                    <a:pt x="190" y="274"/>
                  </a:lnTo>
                  <a:lnTo>
                    <a:pt x="193" y="272"/>
                  </a:lnTo>
                  <a:lnTo>
                    <a:pt x="195" y="274"/>
                  </a:lnTo>
                  <a:lnTo>
                    <a:pt x="197" y="279"/>
                  </a:lnTo>
                  <a:lnTo>
                    <a:pt x="202" y="281"/>
                  </a:lnTo>
                  <a:lnTo>
                    <a:pt x="202" y="283"/>
                  </a:lnTo>
                  <a:lnTo>
                    <a:pt x="209" y="283"/>
                  </a:lnTo>
                  <a:lnTo>
                    <a:pt x="213" y="285"/>
                  </a:lnTo>
                  <a:lnTo>
                    <a:pt x="215" y="288"/>
                  </a:lnTo>
                  <a:lnTo>
                    <a:pt x="218" y="290"/>
                  </a:lnTo>
                  <a:lnTo>
                    <a:pt x="220" y="292"/>
                  </a:lnTo>
                  <a:lnTo>
                    <a:pt x="227" y="304"/>
                  </a:lnTo>
                  <a:lnTo>
                    <a:pt x="229" y="306"/>
                  </a:lnTo>
                  <a:lnTo>
                    <a:pt x="229" y="306"/>
                  </a:lnTo>
                  <a:lnTo>
                    <a:pt x="227" y="311"/>
                  </a:lnTo>
                  <a:lnTo>
                    <a:pt x="227" y="313"/>
                  </a:lnTo>
                  <a:lnTo>
                    <a:pt x="227" y="315"/>
                  </a:lnTo>
                  <a:lnTo>
                    <a:pt x="225" y="315"/>
                  </a:lnTo>
                  <a:lnTo>
                    <a:pt x="225" y="317"/>
                  </a:lnTo>
                  <a:lnTo>
                    <a:pt x="225" y="317"/>
                  </a:lnTo>
                  <a:lnTo>
                    <a:pt x="222" y="317"/>
                  </a:lnTo>
                  <a:lnTo>
                    <a:pt x="222" y="320"/>
                  </a:lnTo>
                  <a:lnTo>
                    <a:pt x="222" y="320"/>
                  </a:lnTo>
                  <a:lnTo>
                    <a:pt x="220" y="320"/>
                  </a:lnTo>
                  <a:lnTo>
                    <a:pt x="220" y="320"/>
                  </a:lnTo>
                  <a:lnTo>
                    <a:pt x="220" y="320"/>
                  </a:lnTo>
                  <a:lnTo>
                    <a:pt x="218" y="320"/>
                  </a:lnTo>
                  <a:lnTo>
                    <a:pt x="218" y="322"/>
                  </a:lnTo>
                  <a:lnTo>
                    <a:pt x="220" y="322"/>
                  </a:lnTo>
                  <a:lnTo>
                    <a:pt x="220" y="324"/>
                  </a:lnTo>
                  <a:lnTo>
                    <a:pt x="243" y="333"/>
                  </a:lnTo>
                  <a:lnTo>
                    <a:pt x="245" y="336"/>
                  </a:lnTo>
                  <a:lnTo>
                    <a:pt x="245" y="336"/>
                  </a:lnTo>
                  <a:lnTo>
                    <a:pt x="245" y="336"/>
                  </a:lnTo>
                  <a:lnTo>
                    <a:pt x="247" y="336"/>
                  </a:lnTo>
                  <a:lnTo>
                    <a:pt x="247" y="336"/>
                  </a:lnTo>
                  <a:lnTo>
                    <a:pt x="247" y="333"/>
                  </a:lnTo>
                  <a:lnTo>
                    <a:pt x="250" y="333"/>
                  </a:lnTo>
                  <a:lnTo>
                    <a:pt x="250" y="333"/>
                  </a:lnTo>
                  <a:lnTo>
                    <a:pt x="250" y="331"/>
                  </a:lnTo>
                  <a:lnTo>
                    <a:pt x="252" y="331"/>
                  </a:lnTo>
                  <a:lnTo>
                    <a:pt x="254" y="331"/>
                  </a:lnTo>
                  <a:lnTo>
                    <a:pt x="257" y="331"/>
                  </a:lnTo>
                  <a:lnTo>
                    <a:pt x="259" y="331"/>
                  </a:lnTo>
                  <a:lnTo>
                    <a:pt x="259" y="331"/>
                  </a:lnTo>
                  <a:lnTo>
                    <a:pt x="263" y="333"/>
                  </a:lnTo>
                  <a:lnTo>
                    <a:pt x="263" y="336"/>
                  </a:lnTo>
                  <a:lnTo>
                    <a:pt x="266" y="336"/>
                  </a:lnTo>
                  <a:lnTo>
                    <a:pt x="266" y="338"/>
                  </a:lnTo>
                  <a:lnTo>
                    <a:pt x="266" y="340"/>
                  </a:lnTo>
                  <a:lnTo>
                    <a:pt x="270" y="347"/>
                  </a:lnTo>
                  <a:lnTo>
                    <a:pt x="270" y="352"/>
                  </a:lnTo>
                  <a:lnTo>
                    <a:pt x="293" y="377"/>
                  </a:lnTo>
                  <a:lnTo>
                    <a:pt x="305" y="388"/>
                  </a:lnTo>
                  <a:lnTo>
                    <a:pt x="307" y="391"/>
                  </a:lnTo>
                  <a:lnTo>
                    <a:pt x="309" y="391"/>
                  </a:lnTo>
                  <a:lnTo>
                    <a:pt x="312" y="391"/>
                  </a:lnTo>
                  <a:lnTo>
                    <a:pt x="312" y="388"/>
                  </a:lnTo>
                  <a:lnTo>
                    <a:pt x="316" y="386"/>
                  </a:lnTo>
                  <a:lnTo>
                    <a:pt x="321" y="379"/>
                  </a:lnTo>
                  <a:lnTo>
                    <a:pt x="325" y="375"/>
                  </a:lnTo>
                  <a:lnTo>
                    <a:pt x="325" y="375"/>
                  </a:lnTo>
                  <a:lnTo>
                    <a:pt x="328" y="375"/>
                  </a:lnTo>
                  <a:lnTo>
                    <a:pt x="328" y="375"/>
                  </a:lnTo>
                  <a:lnTo>
                    <a:pt x="328" y="375"/>
                  </a:lnTo>
                  <a:lnTo>
                    <a:pt x="330" y="375"/>
                  </a:lnTo>
                  <a:lnTo>
                    <a:pt x="330" y="377"/>
                  </a:lnTo>
                  <a:lnTo>
                    <a:pt x="330" y="379"/>
                  </a:lnTo>
                  <a:lnTo>
                    <a:pt x="332" y="381"/>
                  </a:lnTo>
                  <a:lnTo>
                    <a:pt x="334" y="384"/>
                  </a:lnTo>
                  <a:lnTo>
                    <a:pt x="334" y="384"/>
                  </a:lnTo>
                  <a:lnTo>
                    <a:pt x="337" y="381"/>
                  </a:lnTo>
                  <a:lnTo>
                    <a:pt x="337" y="381"/>
                  </a:lnTo>
                  <a:lnTo>
                    <a:pt x="337" y="381"/>
                  </a:lnTo>
                  <a:lnTo>
                    <a:pt x="334" y="379"/>
                  </a:lnTo>
                  <a:lnTo>
                    <a:pt x="334" y="377"/>
                  </a:lnTo>
                  <a:lnTo>
                    <a:pt x="332" y="377"/>
                  </a:lnTo>
                  <a:lnTo>
                    <a:pt x="332" y="377"/>
                  </a:lnTo>
                  <a:lnTo>
                    <a:pt x="334" y="375"/>
                  </a:lnTo>
                  <a:lnTo>
                    <a:pt x="334" y="375"/>
                  </a:lnTo>
                  <a:lnTo>
                    <a:pt x="337" y="375"/>
                  </a:lnTo>
                  <a:lnTo>
                    <a:pt x="339" y="377"/>
                  </a:lnTo>
                  <a:lnTo>
                    <a:pt x="341" y="377"/>
                  </a:lnTo>
                  <a:lnTo>
                    <a:pt x="341" y="377"/>
                  </a:lnTo>
                  <a:lnTo>
                    <a:pt x="341" y="377"/>
                  </a:lnTo>
                  <a:lnTo>
                    <a:pt x="341" y="375"/>
                  </a:lnTo>
                  <a:lnTo>
                    <a:pt x="341" y="375"/>
                  </a:lnTo>
                  <a:lnTo>
                    <a:pt x="344" y="375"/>
                  </a:lnTo>
                  <a:lnTo>
                    <a:pt x="350" y="375"/>
                  </a:lnTo>
                  <a:lnTo>
                    <a:pt x="353" y="377"/>
                  </a:lnTo>
                  <a:lnTo>
                    <a:pt x="353" y="377"/>
                  </a:lnTo>
                  <a:lnTo>
                    <a:pt x="357" y="379"/>
                  </a:lnTo>
                  <a:lnTo>
                    <a:pt x="364" y="381"/>
                  </a:lnTo>
                  <a:lnTo>
                    <a:pt x="364" y="381"/>
                  </a:lnTo>
                  <a:lnTo>
                    <a:pt x="366" y="381"/>
                  </a:lnTo>
                  <a:lnTo>
                    <a:pt x="371" y="386"/>
                  </a:lnTo>
                  <a:lnTo>
                    <a:pt x="371" y="391"/>
                  </a:lnTo>
                  <a:lnTo>
                    <a:pt x="366" y="391"/>
                  </a:lnTo>
                  <a:lnTo>
                    <a:pt x="366" y="393"/>
                  </a:lnTo>
                  <a:lnTo>
                    <a:pt x="366" y="393"/>
                  </a:lnTo>
                  <a:lnTo>
                    <a:pt x="366" y="393"/>
                  </a:lnTo>
                  <a:lnTo>
                    <a:pt x="369" y="395"/>
                  </a:lnTo>
                  <a:lnTo>
                    <a:pt x="369" y="395"/>
                  </a:lnTo>
                  <a:lnTo>
                    <a:pt x="369" y="395"/>
                  </a:lnTo>
                  <a:lnTo>
                    <a:pt x="371" y="397"/>
                  </a:lnTo>
                  <a:lnTo>
                    <a:pt x="371" y="397"/>
                  </a:lnTo>
                  <a:lnTo>
                    <a:pt x="371" y="400"/>
                  </a:lnTo>
                  <a:lnTo>
                    <a:pt x="371" y="402"/>
                  </a:lnTo>
                  <a:lnTo>
                    <a:pt x="369" y="409"/>
                  </a:lnTo>
                  <a:lnTo>
                    <a:pt x="369" y="420"/>
                  </a:lnTo>
                  <a:lnTo>
                    <a:pt x="369" y="432"/>
                  </a:lnTo>
                  <a:lnTo>
                    <a:pt x="369" y="432"/>
                  </a:lnTo>
                  <a:lnTo>
                    <a:pt x="371" y="436"/>
                  </a:lnTo>
                  <a:lnTo>
                    <a:pt x="373" y="450"/>
                  </a:lnTo>
                  <a:lnTo>
                    <a:pt x="373" y="452"/>
                  </a:lnTo>
                  <a:lnTo>
                    <a:pt x="376" y="455"/>
                  </a:lnTo>
                  <a:lnTo>
                    <a:pt x="376" y="455"/>
                  </a:lnTo>
                  <a:lnTo>
                    <a:pt x="376" y="455"/>
                  </a:lnTo>
                  <a:lnTo>
                    <a:pt x="378" y="455"/>
                  </a:lnTo>
                  <a:lnTo>
                    <a:pt x="382" y="452"/>
                  </a:lnTo>
                  <a:lnTo>
                    <a:pt x="382" y="452"/>
                  </a:lnTo>
                  <a:lnTo>
                    <a:pt x="385" y="452"/>
                  </a:lnTo>
                  <a:lnTo>
                    <a:pt x="387" y="455"/>
                  </a:lnTo>
                  <a:lnTo>
                    <a:pt x="387" y="455"/>
                  </a:lnTo>
                  <a:lnTo>
                    <a:pt x="389" y="464"/>
                  </a:lnTo>
                  <a:lnTo>
                    <a:pt x="392" y="464"/>
                  </a:lnTo>
                  <a:lnTo>
                    <a:pt x="392" y="464"/>
                  </a:lnTo>
                  <a:lnTo>
                    <a:pt x="394" y="466"/>
                  </a:lnTo>
                  <a:lnTo>
                    <a:pt x="394" y="468"/>
                  </a:lnTo>
                  <a:lnTo>
                    <a:pt x="396" y="468"/>
                  </a:lnTo>
                  <a:lnTo>
                    <a:pt x="396" y="471"/>
                  </a:lnTo>
                  <a:lnTo>
                    <a:pt x="398" y="473"/>
                  </a:lnTo>
                  <a:lnTo>
                    <a:pt x="398" y="473"/>
                  </a:lnTo>
                  <a:lnTo>
                    <a:pt x="401" y="475"/>
                  </a:lnTo>
                  <a:lnTo>
                    <a:pt x="401" y="475"/>
                  </a:lnTo>
                  <a:lnTo>
                    <a:pt x="410" y="459"/>
                  </a:lnTo>
                  <a:lnTo>
                    <a:pt x="424" y="448"/>
                  </a:lnTo>
                  <a:lnTo>
                    <a:pt x="440" y="441"/>
                  </a:lnTo>
                  <a:lnTo>
                    <a:pt x="456" y="441"/>
                  </a:lnTo>
                  <a:lnTo>
                    <a:pt x="456" y="443"/>
                  </a:lnTo>
                  <a:lnTo>
                    <a:pt x="460" y="443"/>
                  </a:lnTo>
                  <a:lnTo>
                    <a:pt x="462" y="443"/>
                  </a:lnTo>
                  <a:lnTo>
                    <a:pt x="465" y="445"/>
                  </a:lnTo>
                  <a:lnTo>
                    <a:pt x="465" y="448"/>
                  </a:lnTo>
                  <a:lnTo>
                    <a:pt x="467" y="450"/>
                  </a:lnTo>
                  <a:lnTo>
                    <a:pt x="469" y="450"/>
                  </a:lnTo>
                  <a:lnTo>
                    <a:pt x="472" y="450"/>
                  </a:lnTo>
                  <a:lnTo>
                    <a:pt x="476" y="445"/>
                  </a:lnTo>
                  <a:lnTo>
                    <a:pt x="481" y="445"/>
                  </a:lnTo>
                  <a:lnTo>
                    <a:pt x="485" y="445"/>
                  </a:lnTo>
                  <a:lnTo>
                    <a:pt x="483" y="448"/>
                  </a:lnTo>
                  <a:lnTo>
                    <a:pt x="483" y="448"/>
                  </a:lnTo>
                  <a:lnTo>
                    <a:pt x="492" y="445"/>
                  </a:lnTo>
                  <a:lnTo>
                    <a:pt x="497" y="445"/>
                  </a:lnTo>
                  <a:lnTo>
                    <a:pt x="494" y="450"/>
                  </a:lnTo>
                  <a:lnTo>
                    <a:pt x="490" y="452"/>
                  </a:lnTo>
                  <a:lnTo>
                    <a:pt x="481" y="450"/>
                  </a:lnTo>
                  <a:lnTo>
                    <a:pt x="476" y="452"/>
                  </a:lnTo>
                  <a:lnTo>
                    <a:pt x="481" y="457"/>
                  </a:lnTo>
                  <a:lnTo>
                    <a:pt x="478" y="461"/>
                  </a:lnTo>
                  <a:lnTo>
                    <a:pt x="476" y="464"/>
                  </a:lnTo>
                  <a:lnTo>
                    <a:pt x="469" y="466"/>
                  </a:lnTo>
                  <a:lnTo>
                    <a:pt x="474" y="471"/>
                  </a:lnTo>
                  <a:lnTo>
                    <a:pt x="478" y="473"/>
                  </a:lnTo>
                  <a:lnTo>
                    <a:pt x="490" y="477"/>
                  </a:lnTo>
                  <a:lnTo>
                    <a:pt x="501" y="484"/>
                  </a:lnTo>
                  <a:lnTo>
                    <a:pt x="506" y="487"/>
                  </a:lnTo>
                  <a:lnTo>
                    <a:pt x="506" y="487"/>
                  </a:lnTo>
                  <a:lnTo>
                    <a:pt x="510" y="491"/>
                  </a:lnTo>
                  <a:lnTo>
                    <a:pt x="510" y="491"/>
                  </a:lnTo>
                  <a:lnTo>
                    <a:pt x="513" y="491"/>
                  </a:lnTo>
                  <a:lnTo>
                    <a:pt x="517" y="491"/>
                  </a:lnTo>
                  <a:lnTo>
                    <a:pt x="520" y="491"/>
                  </a:lnTo>
                  <a:lnTo>
                    <a:pt x="531" y="498"/>
                  </a:lnTo>
                  <a:lnTo>
                    <a:pt x="536" y="498"/>
                  </a:lnTo>
                  <a:lnTo>
                    <a:pt x="604" y="503"/>
                  </a:lnTo>
                  <a:lnTo>
                    <a:pt x="607" y="503"/>
                  </a:lnTo>
                  <a:lnTo>
                    <a:pt x="618" y="512"/>
                  </a:lnTo>
                  <a:lnTo>
                    <a:pt x="618" y="514"/>
                  </a:lnTo>
                  <a:lnTo>
                    <a:pt x="616" y="514"/>
                  </a:lnTo>
                  <a:lnTo>
                    <a:pt x="618" y="516"/>
                  </a:lnTo>
                  <a:lnTo>
                    <a:pt x="618" y="519"/>
                  </a:lnTo>
                  <a:lnTo>
                    <a:pt x="618" y="523"/>
                  </a:lnTo>
                  <a:lnTo>
                    <a:pt x="618" y="530"/>
                  </a:lnTo>
                  <a:lnTo>
                    <a:pt x="620" y="532"/>
                  </a:lnTo>
                  <a:lnTo>
                    <a:pt x="623" y="537"/>
                  </a:lnTo>
                  <a:lnTo>
                    <a:pt x="629" y="541"/>
                  </a:lnTo>
                  <a:lnTo>
                    <a:pt x="636" y="548"/>
                  </a:lnTo>
                  <a:lnTo>
                    <a:pt x="639" y="555"/>
                  </a:lnTo>
                  <a:lnTo>
                    <a:pt x="636" y="560"/>
                  </a:lnTo>
                  <a:lnTo>
                    <a:pt x="629" y="564"/>
                  </a:lnTo>
                  <a:lnTo>
                    <a:pt x="632" y="567"/>
                  </a:lnTo>
                  <a:lnTo>
                    <a:pt x="636" y="569"/>
                  </a:lnTo>
                  <a:lnTo>
                    <a:pt x="639" y="571"/>
                  </a:lnTo>
                  <a:lnTo>
                    <a:pt x="641" y="573"/>
                  </a:lnTo>
                  <a:lnTo>
                    <a:pt x="641" y="578"/>
                  </a:lnTo>
                  <a:lnTo>
                    <a:pt x="639" y="580"/>
                  </a:lnTo>
                  <a:lnTo>
                    <a:pt x="634" y="580"/>
                  </a:lnTo>
                  <a:lnTo>
                    <a:pt x="634" y="583"/>
                  </a:lnTo>
                  <a:lnTo>
                    <a:pt x="636" y="585"/>
                  </a:lnTo>
                  <a:lnTo>
                    <a:pt x="650" y="603"/>
                  </a:lnTo>
                  <a:lnTo>
                    <a:pt x="652" y="605"/>
                  </a:lnTo>
                  <a:lnTo>
                    <a:pt x="655" y="605"/>
                  </a:lnTo>
                  <a:lnTo>
                    <a:pt x="664" y="612"/>
                  </a:lnTo>
                  <a:lnTo>
                    <a:pt x="668" y="617"/>
                  </a:lnTo>
                  <a:lnTo>
                    <a:pt x="675" y="619"/>
                  </a:lnTo>
                  <a:lnTo>
                    <a:pt x="680" y="624"/>
                  </a:lnTo>
                  <a:lnTo>
                    <a:pt x="682" y="624"/>
                  </a:lnTo>
                  <a:lnTo>
                    <a:pt x="691" y="624"/>
                  </a:lnTo>
                  <a:lnTo>
                    <a:pt x="693" y="626"/>
                  </a:lnTo>
                  <a:lnTo>
                    <a:pt x="705" y="633"/>
                  </a:lnTo>
                  <a:lnTo>
                    <a:pt x="705" y="633"/>
                  </a:lnTo>
                  <a:lnTo>
                    <a:pt x="707" y="635"/>
                  </a:lnTo>
                  <a:lnTo>
                    <a:pt x="712" y="635"/>
                  </a:lnTo>
                  <a:lnTo>
                    <a:pt x="714" y="633"/>
                  </a:lnTo>
                  <a:lnTo>
                    <a:pt x="714" y="631"/>
                  </a:lnTo>
                  <a:lnTo>
                    <a:pt x="716" y="628"/>
                  </a:lnTo>
                  <a:lnTo>
                    <a:pt x="716" y="626"/>
                  </a:lnTo>
                  <a:lnTo>
                    <a:pt x="719" y="612"/>
                  </a:lnTo>
                  <a:lnTo>
                    <a:pt x="719" y="610"/>
                  </a:lnTo>
                  <a:lnTo>
                    <a:pt x="716" y="603"/>
                  </a:lnTo>
                  <a:lnTo>
                    <a:pt x="716" y="601"/>
                  </a:lnTo>
                  <a:lnTo>
                    <a:pt x="719" y="594"/>
                  </a:lnTo>
                  <a:lnTo>
                    <a:pt x="721" y="589"/>
                  </a:lnTo>
                  <a:lnTo>
                    <a:pt x="721" y="585"/>
                  </a:lnTo>
                  <a:lnTo>
                    <a:pt x="725" y="573"/>
                  </a:lnTo>
                  <a:lnTo>
                    <a:pt x="732" y="569"/>
                  </a:lnTo>
                  <a:lnTo>
                    <a:pt x="735" y="564"/>
                  </a:lnTo>
                  <a:lnTo>
                    <a:pt x="737" y="557"/>
                  </a:lnTo>
                  <a:lnTo>
                    <a:pt x="741" y="555"/>
                  </a:lnTo>
                  <a:lnTo>
                    <a:pt x="741" y="553"/>
                  </a:lnTo>
                  <a:lnTo>
                    <a:pt x="744" y="551"/>
                  </a:lnTo>
                  <a:lnTo>
                    <a:pt x="741" y="548"/>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sp>
          <p:nvSpPr>
            <p:cNvPr id="215" name="Freeform 24"/>
            <p:cNvSpPr/>
            <p:nvPr>
              <p:custDataLst>
                <p:tags r:id="rId27"/>
              </p:custDataLst>
            </p:nvPr>
          </p:nvSpPr>
          <p:spPr bwMode="auto">
            <a:xfrm>
              <a:off x="8521701" y="2776538"/>
              <a:ext cx="573088" cy="536575"/>
            </a:xfrm>
            <a:custGeom>
              <a:avLst/>
              <a:gdLst>
                <a:gd name="T0" fmla="*/ 354 w 361"/>
                <a:gd name="T1" fmla="*/ 219 h 338"/>
                <a:gd name="T2" fmla="*/ 293 w 361"/>
                <a:gd name="T3" fmla="*/ 162 h 338"/>
                <a:gd name="T4" fmla="*/ 217 w 361"/>
                <a:gd name="T5" fmla="*/ 77 h 338"/>
                <a:gd name="T6" fmla="*/ 155 w 361"/>
                <a:gd name="T7" fmla="*/ 9 h 338"/>
                <a:gd name="T8" fmla="*/ 142 w 361"/>
                <a:gd name="T9" fmla="*/ 18 h 338"/>
                <a:gd name="T10" fmla="*/ 135 w 361"/>
                <a:gd name="T11" fmla="*/ 25 h 338"/>
                <a:gd name="T12" fmla="*/ 116 w 361"/>
                <a:gd name="T13" fmla="*/ 27 h 338"/>
                <a:gd name="T14" fmla="*/ 110 w 361"/>
                <a:gd name="T15" fmla="*/ 25 h 338"/>
                <a:gd name="T16" fmla="*/ 100 w 361"/>
                <a:gd name="T17" fmla="*/ 38 h 338"/>
                <a:gd name="T18" fmla="*/ 96 w 361"/>
                <a:gd name="T19" fmla="*/ 45 h 338"/>
                <a:gd name="T20" fmla="*/ 87 w 361"/>
                <a:gd name="T21" fmla="*/ 57 h 338"/>
                <a:gd name="T22" fmla="*/ 68 w 361"/>
                <a:gd name="T23" fmla="*/ 68 h 338"/>
                <a:gd name="T24" fmla="*/ 75 w 361"/>
                <a:gd name="T25" fmla="*/ 70 h 338"/>
                <a:gd name="T26" fmla="*/ 66 w 361"/>
                <a:gd name="T27" fmla="*/ 93 h 338"/>
                <a:gd name="T28" fmla="*/ 52 w 361"/>
                <a:gd name="T29" fmla="*/ 91 h 338"/>
                <a:gd name="T30" fmla="*/ 36 w 361"/>
                <a:gd name="T31" fmla="*/ 89 h 338"/>
                <a:gd name="T32" fmla="*/ 27 w 361"/>
                <a:gd name="T33" fmla="*/ 100 h 338"/>
                <a:gd name="T34" fmla="*/ 27 w 361"/>
                <a:gd name="T35" fmla="*/ 105 h 338"/>
                <a:gd name="T36" fmla="*/ 32 w 361"/>
                <a:gd name="T37" fmla="*/ 114 h 338"/>
                <a:gd name="T38" fmla="*/ 27 w 361"/>
                <a:gd name="T39" fmla="*/ 123 h 338"/>
                <a:gd name="T40" fmla="*/ 25 w 361"/>
                <a:gd name="T41" fmla="*/ 134 h 338"/>
                <a:gd name="T42" fmla="*/ 34 w 361"/>
                <a:gd name="T43" fmla="*/ 141 h 338"/>
                <a:gd name="T44" fmla="*/ 30 w 361"/>
                <a:gd name="T45" fmla="*/ 157 h 338"/>
                <a:gd name="T46" fmla="*/ 41 w 361"/>
                <a:gd name="T47" fmla="*/ 166 h 338"/>
                <a:gd name="T48" fmla="*/ 48 w 361"/>
                <a:gd name="T49" fmla="*/ 180 h 338"/>
                <a:gd name="T50" fmla="*/ 55 w 361"/>
                <a:gd name="T51" fmla="*/ 189 h 338"/>
                <a:gd name="T52" fmla="*/ 62 w 361"/>
                <a:gd name="T53" fmla="*/ 196 h 338"/>
                <a:gd name="T54" fmla="*/ 71 w 361"/>
                <a:gd name="T55" fmla="*/ 198 h 338"/>
                <a:gd name="T56" fmla="*/ 59 w 361"/>
                <a:gd name="T57" fmla="*/ 205 h 338"/>
                <a:gd name="T58" fmla="*/ 59 w 361"/>
                <a:gd name="T59" fmla="*/ 212 h 338"/>
                <a:gd name="T60" fmla="*/ 52 w 361"/>
                <a:gd name="T61" fmla="*/ 214 h 338"/>
                <a:gd name="T62" fmla="*/ 41 w 361"/>
                <a:gd name="T63" fmla="*/ 214 h 338"/>
                <a:gd name="T64" fmla="*/ 16 w 361"/>
                <a:gd name="T65" fmla="*/ 205 h 338"/>
                <a:gd name="T66" fmla="*/ 0 w 361"/>
                <a:gd name="T67" fmla="*/ 221 h 338"/>
                <a:gd name="T68" fmla="*/ 2 w 361"/>
                <a:gd name="T69" fmla="*/ 244 h 338"/>
                <a:gd name="T70" fmla="*/ 18 w 361"/>
                <a:gd name="T71" fmla="*/ 246 h 338"/>
                <a:gd name="T72" fmla="*/ 68 w 361"/>
                <a:gd name="T73" fmla="*/ 274 h 338"/>
                <a:gd name="T74" fmla="*/ 73 w 361"/>
                <a:gd name="T75" fmla="*/ 283 h 338"/>
                <a:gd name="T76" fmla="*/ 71 w 361"/>
                <a:gd name="T77" fmla="*/ 297 h 338"/>
                <a:gd name="T78" fmla="*/ 80 w 361"/>
                <a:gd name="T79" fmla="*/ 299 h 338"/>
                <a:gd name="T80" fmla="*/ 105 w 361"/>
                <a:gd name="T81" fmla="*/ 313 h 338"/>
                <a:gd name="T82" fmla="*/ 116 w 361"/>
                <a:gd name="T83" fmla="*/ 315 h 338"/>
                <a:gd name="T84" fmla="*/ 132 w 361"/>
                <a:gd name="T85" fmla="*/ 304 h 338"/>
                <a:gd name="T86" fmla="*/ 151 w 361"/>
                <a:gd name="T87" fmla="*/ 320 h 338"/>
                <a:gd name="T88" fmla="*/ 160 w 361"/>
                <a:gd name="T89" fmla="*/ 320 h 338"/>
                <a:gd name="T90" fmla="*/ 178 w 361"/>
                <a:gd name="T91" fmla="*/ 326 h 338"/>
                <a:gd name="T92" fmla="*/ 206 w 361"/>
                <a:gd name="T93" fmla="*/ 336 h 338"/>
                <a:gd name="T94" fmla="*/ 222 w 361"/>
                <a:gd name="T95" fmla="*/ 329 h 338"/>
                <a:gd name="T96" fmla="*/ 242 w 361"/>
                <a:gd name="T97" fmla="*/ 317 h 338"/>
                <a:gd name="T98" fmla="*/ 238 w 361"/>
                <a:gd name="T99" fmla="*/ 313 h 338"/>
                <a:gd name="T100" fmla="*/ 233 w 361"/>
                <a:gd name="T101" fmla="*/ 301 h 338"/>
                <a:gd name="T102" fmla="*/ 247 w 361"/>
                <a:gd name="T103" fmla="*/ 292 h 338"/>
                <a:gd name="T104" fmla="*/ 263 w 361"/>
                <a:gd name="T105" fmla="*/ 278 h 338"/>
                <a:gd name="T106" fmla="*/ 270 w 361"/>
                <a:gd name="T107" fmla="*/ 283 h 338"/>
                <a:gd name="T108" fmla="*/ 279 w 361"/>
                <a:gd name="T109" fmla="*/ 290 h 338"/>
                <a:gd name="T110" fmla="*/ 290 w 361"/>
                <a:gd name="T111" fmla="*/ 294 h 338"/>
                <a:gd name="T112" fmla="*/ 293 w 361"/>
                <a:gd name="T113" fmla="*/ 304 h 338"/>
                <a:gd name="T114" fmla="*/ 297 w 361"/>
                <a:gd name="T115" fmla="*/ 310 h 338"/>
                <a:gd name="T116" fmla="*/ 302 w 361"/>
                <a:gd name="T117" fmla="*/ 315 h 338"/>
                <a:gd name="T118" fmla="*/ 322 w 361"/>
                <a:gd name="T119" fmla="*/ 292 h 338"/>
                <a:gd name="T120" fmla="*/ 338 w 361"/>
                <a:gd name="T121" fmla="*/ 269 h 338"/>
                <a:gd name="T122" fmla="*/ 359 w 361"/>
                <a:gd name="T123" fmla="*/ 246 h 338"/>
                <a:gd name="T124" fmla="*/ 361 w 361"/>
                <a:gd name="T125" fmla="*/ 23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338">
                  <a:moveTo>
                    <a:pt x="361" y="230"/>
                  </a:moveTo>
                  <a:lnTo>
                    <a:pt x="361" y="230"/>
                  </a:lnTo>
                  <a:lnTo>
                    <a:pt x="361" y="230"/>
                  </a:lnTo>
                  <a:lnTo>
                    <a:pt x="361" y="230"/>
                  </a:lnTo>
                  <a:lnTo>
                    <a:pt x="357" y="228"/>
                  </a:lnTo>
                  <a:lnTo>
                    <a:pt x="354" y="224"/>
                  </a:lnTo>
                  <a:lnTo>
                    <a:pt x="354" y="219"/>
                  </a:lnTo>
                  <a:lnTo>
                    <a:pt x="352" y="208"/>
                  </a:lnTo>
                  <a:lnTo>
                    <a:pt x="350" y="203"/>
                  </a:lnTo>
                  <a:lnTo>
                    <a:pt x="347" y="201"/>
                  </a:lnTo>
                  <a:lnTo>
                    <a:pt x="338" y="198"/>
                  </a:lnTo>
                  <a:lnTo>
                    <a:pt x="327" y="194"/>
                  </a:lnTo>
                  <a:lnTo>
                    <a:pt x="320" y="189"/>
                  </a:lnTo>
                  <a:lnTo>
                    <a:pt x="293" y="162"/>
                  </a:lnTo>
                  <a:lnTo>
                    <a:pt x="283" y="148"/>
                  </a:lnTo>
                  <a:lnTo>
                    <a:pt x="277" y="144"/>
                  </a:lnTo>
                  <a:lnTo>
                    <a:pt x="263" y="132"/>
                  </a:lnTo>
                  <a:lnTo>
                    <a:pt x="249" y="121"/>
                  </a:lnTo>
                  <a:lnTo>
                    <a:pt x="219" y="86"/>
                  </a:lnTo>
                  <a:lnTo>
                    <a:pt x="217" y="82"/>
                  </a:lnTo>
                  <a:lnTo>
                    <a:pt x="217" y="77"/>
                  </a:lnTo>
                  <a:lnTo>
                    <a:pt x="203" y="57"/>
                  </a:lnTo>
                  <a:lnTo>
                    <a:pt x="199" y="48"/>
                  </a:lnTo>
                  <a:lnTo>
                    <a:pt x="192" y="29"/>
                  </a:lnTo>
                  <a:lnTo>
                    <a:pt x="185" y="0"/>
                  </a:lnTo>
                  <a:lnTo>
                    <a:pt x="180" y="2"/>
                  </a:lnTo>
                  <a:lnTo>
                    <a:pt x="167" y="4"/>
                  </a:lnTo>
                  <a:lnTo>
                    <a:pt x="155" y="9"/>
                  </a:lnTo>
                  <a:lnTo>
                    <a:pt x="151" y="11"/>
                  </a:lnTo>
                  <a:lnTo>
                    <a:pt x="146" y="11"/>
                  </a:lnTo>
                  <a:lnTo>
                    <a:pt x="146" y="11"/>
                  </a:lnTo>
                  <a:lnTo>
                    <a:pt x="144" y="11"/>
                  </a:lnTo>
                  <a:lnTo>
                    <a:pt x="142" y="13"/>
                  </a:lnTo>
                  <a:lnTo>
                    <a:pt x="142" y="16"/>
                  </a:lnTo>
                  <a:lnTo>
                    <a:pt x="142" y="18"/>
                  </a:lnTo>
                  <a:lnTo>
                    <a:pt x="142" y="20"/>
                  </a:lnTo>
                  <a:lnTo>
                    <a:pt x="142" y="20"/>
                  </a:lnTo>
                  <a:lnTo>
                    <a:pt x="142" y="22"/>
                  </a:lnTo>
                  <a:lnTo>
                    <a:pt x="139" y="22"/>
                  </a:lnTo>
                  <a:lnTo>
                    <a:pt x="139" y="22"/>
                  </a:lnTo>
                  <a:lnTo>
                    <a:pt x="137" y="25"/>
                  </a:lnTo>
                  <a:lnTo>
                    <a:pt x="135" y="25"/>
                  </a:lnTo>
                  <a:lnTo>
                    <a:pt x="128" y="27"/>
                  </a:lnTo>
                  <a:lnTo>
                    <a:pt x="128" y="27"/>
                  </a:lnTo>
                  <a:lnTo>
                    <a:pt x="126" y="27"/>
                  </a:lnTo>
                  <a:lnTo>
                    <a:pt x="126" y="27"/>
                  </a:lnTo>
                  <a:lnTo>
                    <a:pt x="123" y="25"/>
                  </a:lnTo>
                  <a:lnTo>
                    <a:pt x="121" y="27"/>
                  </a:lnTo>
                  <a:lnTo>
                    <a:pt x="116" y="27"/>
                  </a:lnTo>
                  <a:lnTo>
                    <a:pt x="114" y="29"/>
                  </a:lnTo>
                  <a:lnTo>
                    <a:pt x="114" y="29"/>
                  </a:lnTo>
                  <a:lnTo>
                    <a:pt x="114" y="27"/>
                  </a:lnTo>
                  <a:lnTo>
                    <a:pt x="112" y="27"/>
                  </a:lnTo>
                  <a:lnTo>
                    <a:pt x="112" y="27"/>
                  </a:lnTo>
                  <a:lnTo>
                    <a:pt x="110" y="25"/>
                  </a:lnTo>
                  <a:lnTo>
                    <a:pt x="110" y="25"/>
                  </a:lnTo>
                  <a:lnTo>
                    <a:pt x="107" y="25"/>
                  </a:lnTo>
                  <a:lnTo>
                    <a:pt x="107" y="27"/>
                  </a:lnTo>
                  <a:lnTo>
                    <a:pt x="105" y="29"/>
                  </a:lnTo>
                  <a:lnTo>
                    <a:pt x="103" y="34"/>
                  </a:lnTo>
                  <a:lnTo>
                    <a:pt x="103" y="36"/>
                  </a:lnTo>
                  <a:lnTo>
                    <a:pt x="100" y="36"/>
                  </a:lnTo>
                  <a:lnTo>
                    <a:pt x="100" y="38"/>
                  </a:lnTo>
                  <a:lnTo>
                    <a:pt x="100" y="38"/>
                  </a:lnTo>
                  <a:lnTo>
                    <a:pt x="100" y="41"/>
                  </a:lnTo>
                  <a:lnTo>
                    <a:pt x="98" y="43"/>
                  </a:lnTo>
                  <a:lnTo>
                    <a:pt x="98" y="43"/>
                  </a:lnTo>
                  <a:lnTo>
                    <a:pt x="98" y="45"/>
                  </a:lnTo>
                  <a:lnTo>
                    <a:pt x="98" y="45"/>
                  </a:lnTo>
                  <a:lnTo>
                    <a:pt x="96" y="45"/>
                  </a:lnTo>
                  <a:lnTo>
                    <a:pt x="94" y="48"/>
                  </a:lnTo>
                  <a:lnTo>
                    <a:pt x="91" y="48"/>
                  </a:lnTo>
                  <a:lnTo>
                    <a:pt x="89" y="50"/>
                  </a:lnTo>
                  <a:lnTo>
                    <a:pt x="87" y="52"/>
                  </a:lnTo>
                  <a:lnTo>
                    <a:pt x="87" y="52"/>
                  </a:lnTo>
                  <a:lnTo>
                    <a:pt x="87" y="54"/>
                  </a:lnTo>
                  <a:lnTo>
                    <a:pt x="87" y="57"/>
                  </a:lnTo>
                  <a:lnTo>
                    <a:pt x="84" y="57"/>
                  </a:lnTo>
                  <a:lnTo>
                    <a:pt x="82" y="59"/>
                  </a:lnTo>
                  <a:lnTo>
                    <a:pt x="66" y="61"/>
                  </a:lnTo>
                  <a:lnTo>
                    <a:pt x="66" y="64"/>
                  </a:lnTo>
                  <a:lnTo>
                    <a:pt x="66" y="64"/>
                  </a:lnTo>
                  <a:lnTo>
                    <a:pt x="66" y="66"/>
                  </a:lnTo>
                  <a:lnTo>
                    <a:pt x="68" y="68"/>
                  </a:lnTo>
                  <a:lnTo>
                    <a:pt x="68" y="68"/>
                  </a:lnTo>
                  <a:lnTo>
                    <a:pt x="71" y="68"/>
                  </a:lnTo>
                  <a:lnTo>
                    <a:pt x="71" y="70"/>
                  </a:lnTo>
                  <a:lnTo>
                    <a:pt x="71" y="70"/>
                  </a:lnTo>
                  <a:lnTo>
                    <a:pt x="73" y="70"/>
                  </a:lnTo>
                  <a:lnTo>
                    <a:pt x="75" y="70"/>
                  </a:lnTo>
                  <a:lnTo>
                    <a:pt x="75" y="70"/>
                  </a:lnTo>
                  <a:lnTo>
                    <a:pt x="75" y="73"/>
                  </a:lnTo>
                  <a:lnTo>
                    <a:pt x="78" y="73"/>
                  </a:lnTo>
                  <a:lnTo>
                    <a:pt x="78" y="75"/>
                  </a:lnTo>
                  <a:lnTo>
                    <a:pt x="78" y="77"/>
                  </a:lnTo>
                  <a:lnTo>
                    <a:pt x="73" y="89"/>
                  </a:lnTo>
                  <a:lnTo>
                    <a:pt x="66" y="91"/>
                  </a:lnTo>
                  <a:lnTo>
                    <a:pt x="66" y="93"/>
                  </a:lnTo>
                  <a:lnTo>
                    <a:pt x="64" y="93"/>
                  </a:lnTo>
                  <a:lnTo>
                    <a:pt x="62" y="93"/>
                  </a:lnTo>
                  <a:lnTo>
                    <a:pt x="57" y="93"/>
                  </a:lnTo>
                  <a:lnTo>
                    <a:pt x="57" y="93"/>
                  </a:lnTo>
                  <a:lnTo>
                    <a:pt x="55" y="91"/>
                  </a:lnTo>
                  <a:lnTo>
                    <a:pt x="52" y="91"/>
                  </a:lnTo>
                  <a:lnTo>
                    <a:pt x="52" y="91"/>
                  </a:lnTo>
                  <a:lnTo>
                    <a:pt x="50" y="91"/>
                  </a:lnTo>
                  <a:lnTo>
                    <a:pt x="46" y="91"/>
                  </a:lnTo>
                  <a:lnTo>
                    <a:pt x="43" y="91"/>
                  </a:lnTo>
                  <a:lnTo>
                    <a:pt x="39" y="89"/>
                  </a:lnTo>
                  <a:lnTo>
                    <a:pt x="39" y="89"/>
                  </a:lnTo>
                  <a:lnTo>
                    <a:pt x="36" y="89"/>
                  </a:lnTo>
                  <a:lnTo>
                    <a:pt x="36" y="89"/>
                  </a:lnTo>
                  <a:lnTo>
                    <a:pt x="34" y="89"/>
                  </a:lnTo>
                  <a:lnTo>
                    <a:pt x="34" y="91"/>
                  </a:lnTo>
                  <a:lnTo>
                    <a:pt x="34" y="96"/>
                  </a:lnTo>
                  <a:lnTo>
                    <a:pt x="34" y="98"/>
                  </a:lnTo>
                  <a:lnTo>
                    <a:pt x="32" y="98"/>
                  </a:lnTo>
                  <a:lnTo>
                    <a:pt x="30" y="98"/>
                  </a:lnTo>
                  <a:lnTo>
                    <a:pt x="27" y="100"/>
                  </a:lnTo>
                  <a:lnTo>
                    <a:pt x="27" y="100"/>
                  </a:lnTo>
                  <a:lnTo>
                    <a:pt x="25" y="100"/>
                  </a:lnTo>
                  <a:lnTo>
                    <a:pt x="25" y="100"/>
                  </a:lnTo>
                  <a:lnTo>
                    <a:pt x="25" y="102"/>
                  </a:lnTo>
                  <a:lnTo>
                    <a:pt x="25" y="105"/>
                  </a:lnTo>
                  <a:lnTo>
                    <a:pt x="27" y="105"/>
                  </a:lnTo>
                  <a:lnTo>
                    <a:pt x="27" y="105"/>
                  </a:lnTo>
                  <a:lnTo>
                    <a:pt x="30" y="107"/>
                  </a:lnTo>
                  <a:lnTo>
                    <a:pt x="30" y="107"/>
                  </a:lnTo>
                  <a:lnTo>
                    <a:pt x="30" y="109"/>
                  </a:lnTo>
                  <a:lnTo>
                    <a:pt x="32" y="109"/>
                  </a:lnTo>
                  <a:lnTo>
                    <a:pt x="32" y="109"/>
                  </a:lnTo>
                  <a:lnTo>
                    <a:pt x="32" y="112"/>
                  </a:lnTo>
                  <a:lnTo>
                    <a:pt x="32" y="114"/>
                  </a:lnTo>
                  <a:lnTo>
                    <a:pt x="32" y="114"/>
                  </a:lnTo>
                  <a:lnTo>
                    <a:pt x="32" y="116"/>
                  </a:lnTo>
                  <a:lnTo>
                    <a:pt x="32" y="116"/>
                  </a:lnTo>
                  <a:lnTo>
                    <a:pt x="32" y="118"/>
                  </a:lnTo>
                  <a:lnTo>
                    <a:pt x="30" y="121"/>
                  </a:lnTo>
                  <a:lnTo>
                    <a:pt x="30" y="123"/>
                  </a:lnTo>
                  <a:lnTo>
                    <a:pt x="27" y="123"/>
                  </a:lnTo>
                  <a:lnTo>
                    <a:pt x="25" y="125"/>
                  </a:lnTo>
                  <a:lnTo>
                    <a:pt x="25" y="125"/>
                  </a:lnTo>
                  <a:lnTo>
                    <a:pt x="25" y="128"/>
                  </a:lnTo>
                  <a:lnTo>
                    <a:pt x="23" y="128"/>
                  </a:lnTo>
                  <a:lnTo>
                    <a:pt x="25" y="130"/>
                  </a:lnTo>
                  <a:lnTo>
                    <a:pt x="25" y="132"/>
                  </a:lnTo>
                  <a:lnTo>
                    <a:pt x="25" y="134"/>
                  </a:lnTo>
                  <a:lnTo>
                    <a:pt x="25" y="134"/>
                  </a:lnTo>
                  <a:lnTo>
                    <a:pt x="27" y="137"/>
                  </a:lnTo>
                  <a:lnTo>
                    <a:pt x="27" y="137"/>
                  </a:lnTo>
                  <a:lnTo>
                    <a:pt x="30" y="139"/>
                  </a:lnTo>
                  <a:lnTo>
                    <a:pt x="32" y="139"/>
                  </a:lnTo>
                  <a:lnTo>
                    <a:pt x="34" y="141"/>
                  </a:lnTo>
                  <a:lnTo>
                    <a:pt x="34" y="141"/>
                  </a:lnTo>
                  <a:lnTo>
                    <a:pt x="34" y="141"/>
                  </a:lnTo>
                  <a:lnTo>
                    <a:pt x="34" y="144"/>
                  </a:lnTo>
                  <a:lnTo>
                    <a:pt x="30" y="150"/>
                  </a:lnTo>
                  <a:lnTo>
                    <a:pt x="30" y="150"/>
                  </a:lnTo>
                  <a:lnTo>
                    <a:pt x="30" y="153"/>
                  </a:lnTo>
                  <a:lnTo>
                    <a:pt x="30" y="155"/>
                  </a:lnTo>
                  <a:lnTo>
                    <a:pt x="30" y="157"/>
                  </a:lnTo>
                  <a:lnTo>
                    <a:pt x="30" y="157"/>
                  </a:lnTo>
                  <a:lnTo>
                    <a:pt x="32" y="157"/>
                  </a:lnTo>
                  <a:lnTo>
                    <a:pt x="36" y="160"/>
                  </a:lnTo>
                  <a:lnTo>
                    <a:pt x="39" y="162"/>
                  </a:lnTo>
                  <a:lnTo>
                    <a:pt x="39" y="164"/>
                  </a:lnTo>
                  <a:lnTo>
                    <a:pt x="41" y="164"/>
                  </a:lnTo>
                  <a:lnTo>
                    <a:pt x="41" y="166"/>
                  </a:lnTo>
                  <a:lnTo>
                    <a:pt x="41" y="166"/>
                  </a:lnTo>
                  <a:lnTo>
                    <a:pt x="41" y="171"/>
                  </a:lnTo>
                  <a:lnTo>
                    <a:pt x="43" y="173"/>
                  </a:lnTo>
                  <a:lnTo>
                    <a:pt x="43" y="176"/>
                  </a:lnTo>
                  <a:lnTo>
                    <a:pt x="43" y="176"/>
                  </a:lnTo>
                  <a:lnTo>
                    <a:pt x="46" y="178"/>
                  </a:lnTo>
                  <a:lnTo>
                    <a:pt x="48" y="180"/>
                  </a:lnTo>
                  <a:lnTo>
                    <a:pt x="50" y="182"/>
                  </a:lnTo>
                  <a:lnTo>
                    <a:pt x="50" y="182"/>
                  </a:lnTo>
                  <a:lnTo>
                    <a:pt x="52" y="187"/>
                  </a:lnTo>
                  <a:lnTo>
                    <a:pt x="52" y="187"/>
                  </a:lnTo>
                  <a:lnTo>
                    <a:pt x="52" y="189"/>
                  </a:lnTo>
                  <a:lnTo>
                    <a:pt x="55" y="189"/>
                  </a:lnTo>
                  <a:lnTo>
                    <a:pt x="55" y="189"/>
                  </a:lnTo>
                  <a:lnTo>
                    <a:pt x="59" y="192"/>
                  </a:lnTo>
                  <a:lnTo>
                    <a:pt x="59" y="192"/>
                  </a:lnTo>
                  <a:lnTo>
                    <a:pt x="59" y="192"/>
                  </a:lnTo>
                  <a:lnTo>
                    <a:pt x="62" y="192"/>
                  </a:lnTo>
                  <a:lnTo>
                    <a:pt x="62" y="192"/>
                  </a:lnTo>
                  <a:lnTo>
                    <a:pt x="62" y="194"/>
                  </a:lnTo>
                  <a:lnTo>
                    <a:pt x="62" y="196"/>
                  </a:lnTo>
                  <a:lnTo>
                    <a:pt x="62" y="196"/>
                  </a:lnTo>
                  <a:lnTo>
                    <a:pt x="62" y="198"/>
                  </a:lnTo>
                  <a:lnTo>
                    <a:pt x="64" y="198"/>
                  </a:lnTo>
                  <a:lnTo>
                    <a:pt x="64" y="198"/>
                  </a:lnTo>
                  <a:lnTo>
                    <a:pt x="66" y="198"/>
                  </a:lnTo>
                  <a:lnTo>
                    <a:pt x="71" y="198"/>
                  </a:lnTo>
                  <a:lnTo>
                    <a:pt x="71" y="198"/>
                  </a:lnTo>
                  <a:lnTo>
                    <a:pt x="73" y="198"/>
                  </a:lnTo>
                  <a:lnTo>
                    <a:pt x="73" y="201"/>
                  </a:lnTo>
                  <a:lnTo>
                    <a:pt x="73" y="201"/>
                  </a:lnTo>
                  <a:lnTo>
                    <a:pt x="73" y="201"/>
                  </a:lnTo>
                  <a:lnTo>
                    <a:pt x="71" y="203"/>
                  </a:lnTo>
                  <a:lnTo>
                    <a:pt x="64" y="203"/>
                  </a:lnTo>
                  <a:lnTo>
                    <a:pt x="59" y="205"/>
                  </a:lnTo>
                  <a:lnTo>
                    <a:pt x="59" y="208"/>
                  </a:lnTo>
                  <a:lnTo>
                    <a:pt x="59" y="208"/>
                  </a:lnTo>
                  <a:lnTo>
                    <a:pt x="59" y="210"/>
                  </a:lnTo>
                  <a:lnTo>
                    <a:pt x="59" y="210"/>
                  </a:lnTo>
                  <a:lnTo>
                    <a:pt x="62" y="212"/>
                  </a:lnTo>
                  <a:lnTo>
                    <a:pt x="62" y="212"/>
                  </a:lnTo>
                  <a:lnTo>
                    <a:pt x="59" y="212"/>
                  </a:lnTo>
                  <a:lnTo>
                    <a:pt x="59" y="214"/>
                  </a:lnTo>
                  <a:lnTo>
                    <a:pt x="59" y="214"/>
                  </a:lnTo>
                  <a:lnTo>
                    <a:pt x="59" y="214"/>
                  </a:lnTo>
                  <a:lnTo>
                    <a:pt x="57" y="214"/>
                  </a:lnTo>
                  <a:lnTo>
                    <a:pt x="57" y="214"/>
                  </a:lnTo>
                  <a:lnTo>
                    <a:pt x="55" y="214"/>
                  </a:lnTo>
                  <a:lnTo>
                    <a:pt x="52" y="214"/>
                  </a:lnTo>
                  <a:lnTo>
                    <a:pt x="50" y="214"/>
                  </a:lnTo>
                  <a:lnTo>
                    <a:pt x="50" y="214"/>
                  </a:lnTo>
                  <a:lnTo>
                    <a:pt x="48" y="217"/>
                  </a:lnTo>
                  <a:lnTo>
                    <a:pt x="48" y="217"/>
                  </a:lnTo>
                  <a:lnTo>
                    <a:pt x="46" y="217"/>
                  </a:lnTo>
                  <a:lnTo>
                    <a:pt x="43" y="214"/>
                  </a:lnTo>
                  <a:lnTo>
                    <a:pt x="41" y="214"/>
                  </a:lnTo>
                  <a:lnTo>
                    <a:pt x="41" y="214"/>
                  </a:lnTo>
                  <a:lnTo>
                    <a:pt x="36" y="212"/>
                  </a:lnTo>
                  <a:lnTo>
                    <a:pt x="32" y="210"/>
                  </a:lnTo>
                  <a:lnTo>
                    <a:pt x="27" y="208"/>
                  </a:lnTo>
                  <a:lnTo>
                    <a:pt x="18" y="203"/>
                  </a:lnTo>
                  <a:lnTo>
                    <a:pt x="16" y="203"/>
                  </a:lnTo>
                  <a:lnTo>
                    <a:pt x="16" y="205"/>
                  </a:lnTo>
                  <a:lnTo>
                    <a:pt x="16" y="208"/>
                  </a:lnTo>
                  <a:lnTo>
                    <a:pt x="14" y="210"/>
                  </a:lnTo>
                  <a:lnTo>
                    <a:pt x="14" y="210"/>
                  </a:lnTo>
                  <a:lnTo>
                    <a:pt x="14" y="212"/>
                  </a:lnTo>
                  <a:lnTo>
                    <a:pt x="11" y="212"/>
                  </a:lnTo>
                  <a:lnTo>
                    <a:pt x="7" y="217"/>
                  </a:lnTo>
                  <a:lnTo>
                    <a:pt x="0" y="221"/>
                  </a:lnTo>
                  <a:lnTo>
                    <a:pt x="0" y="224"/>
                  </a:lnTo>
                  <a:lnTo>
                    <a:pt x="0" y="224"/>
                  </a:lnTo>
                  <a:lnTo>
                    <a:pt x="0" y="237"/>
                  </a:lnTo>
                  <a:lnTo>
                    <a:pt x="0" y="237"/>
                  </a:lnTo>
                  <a:lnTo>
                    <a:pt x="2" y="242"/>
                  </a:lnTo>
                  <a:lnTo>
                    <a:pt x="2" y="242"/>
                  </a:lnTo>
                  <a:lnTo>
                    <a:pt x="2" y="244"/>
                  </a:lnTo>
                  <a:lnTo>
                    <a:pt x="4" y="244"/>
                  </a:lnTo>
                  <a:lnTo>
                    <a:pt x="7" y="246"/>
                  </a:lnTo>
                  <a:lnTo>
                    <a:pt x="11" y="246"/>
                  </a:lnTo>
                  <a:lnTo>
                    <a:pt x="14" y="246"/>
                  </a:lnTo>
                  <a:lnTo>
                    <a:pt x="16" y="246"/>
                  </a:lnTo>
                  <a:lnTo>
                    <a:pt x="16" y="246"/>
                  </a:lnTo>
                  <a:lnTo>
                    <a:pt x="18" y="246"/>
                  </a:lnTo>
                  <a:lnTo>
                    <a:pt x="55" y="267"/>
                  </a:lnTo>
                  <a:lnTo>
                    <a:pt x="59" y="267"/>
                  </a:lnTo>
                  <a:lnTo>
                    <a:pt x="62" y="267"/>
                  </a:lnTo>
                  <a:lnTo>
                    <a:pt x="62" y="267"/>
                  </a:lnTo>
                  <a:lnTo>
                    <a:pt x="62" y="269"/>
                  </a:lnTo>
                  <a:lnTo>
                    <a:pt x="66" y="272"/>
                  </a:lnTo>
                  <a:lnTo>
                    <a:pt x="68" y="274"/>
                  </a:lnTo>
                  <a:lnTo>
                    <a:pt x="71" y="274"/>
                  </a:lnTo>
                  <a:lnTo>
                    <a:pt x="73" y="276"/>
                  </a:lnTo>
                  <a:lnTo>
                    <a:pt x="73" y="278"/>
                  </a:lnTo>
                  <a:lnTo>
                    <a:pt x="73" y="278"/>
                  </a:lnTo>
                  <a:lnTo>
                    <a:pt x="73" y="281"/>
                  </a:lnTo>
                  <a:lnTo>
                    <a:pt x="73" y="281"/>
                  </a:lnTo>
                  <a:lnTo>
                    <a:pt x="73" y="283"/>
                  </a:lnTo>
                  <a:lnTo>
                    <a:pt x="71" y="285"/>
                  </a:lnTo>
                  <a:lnTo>
                    <a:pt x="71" y="285"/>
                  </a:lnTo>
                  <a:lnTo>
                    <a:pt x="71" y="288"/>
                  </a:lnTo>
                  <a:lnTo>
                    <a:pt x="71" y="294"/>
                  </a:lnTo>
                  <a:lnTo>
                    <a:pt x="71" y="297"/>
                  </a:lnTo>
                  <a:lnTo>
                    <a:pt x="71" y="297"/>
                  </a:lnTo>
                  <a:lnTo>
                    <a:pt x="71" y="297"/>
                  </a:lnTo>
                  <a:lnTo>
                    <a:pt x="71" y="299"/>
                  </a:lnTo>
                  <a:lnTo>
                    <a:pt x="71" y="299"/>
                  </a:lnTo>
                  <a:lnTo>
                    <a:pt x="73" y="299"/>
                  </a:lnTo>
                  <a:lnTo>
                    <a:pt x="75" y="299"/>
                  </a:lnTo>
                  <a:lnTo>
                    <a:pt x="78" y="299"/>
                  </a:lnTo>
                  <a:lnTo>
                    <a:pt x="78" y="299"/>
                  </a:lnTo>
                  <a:lnTo>
                    <a:pt x="80" y="299"/>
                  </a:lnTo>
                  <a:lnTo>
                    <a:pt x="80" y="299"/>
                  </a:lnTo>
                  <a:lnTo>
                    <a:pt x="100" y="308"/>
                  </a:lnTo>
                  <a:lnTo>
                    <a:pt x="103" y="310"/>
                  </a:lnTo>
                  <a:lnTo>
                    <a:pt x="103" y="310"/>
                  </a:lnTo>
                  <a:lnTo>
                    <a:pt x="103" y="313"/>
                  </a:lnTo>
                  <a:lnTo>
                    <a:pt x="105" y="313"/>
                  </a:lnTo>
                  <a:lnTo>
                    <a:pt x="105" y="313"/>
                  </a:lnTo>
                  <a:lnTo>
                    <a:pt x="105" y="315"/>
                  </a:lnTo>
                  <a:lnTo>
                    <a:pt x="105" y="315"/>
                  </a:lnTo>
                  <a:lnTo>
                    <a:pt x="107" y="315"/>
                  </a:lnTo>
                  <a:lnTo>
                    <a:pt x="107" y="315"/>
                  </a:lnTo>
                  <a:lnTo>
                    <a:pt x="110" y="315"/>
                  </a:lnTo>
                  <a:lnTo>
                    <a:pt x="114" y="315"/>
                  </a:lnTo>
                  <a:lnTo>
                    <a:pt x="116" y="315"/>
                  </a:lnTo>
                  <a:lnTo>
                    <a:pt x="121" y="313"/>
                  </a:lnTo>
                  <a:lnTo>
                    <a:pt x="123" y="310"/>
                  </a:lnTo>
                  <a:lnTo>
                    <a:pt x="128" y="306"/>
                  </a:lnTo>
                  <a:lnTo>
                    <a:pt x="130" y="306"/>
                  </a:lnTo>
                  <a:lnTo>
                    <a:pt x="130" y="304"/>
                  </a:lnTo>
                  <a:lnTo>
                    <a:pt x="130" y="304"/>
                  </a:lnTo>
                  <a:lnTo>
                    <a:pt x="132" y="304"/>
                  </a:lnTo>
                  <a:lnTo>
                    <a:pt x="144" y="308"/>
                  </a:lnTo>
                  <a:lnTo>
                    <a:pt x="146" y="310"/>
                  </a:lnTo>
                  <a:lnTo>
                    <a:pt x="148" y="310"/>
                  </a:lnTo>
                  <a:lnTo>
                    <a:pt x="148" y="313"/>
                  </a:lnTo>
                  <a:lnTo>
                    <a:pt x="148" y="317"/>
                  </a:lnTo>
                  <a:lnTo>
                    <a:pt x="151" y="317"/>
                  </a:lnTo>
                  <a:lnTo>
                    <a:pt x="151" y="320"/>
                  </a:lnTo>
                  <a:lnTo>
                    <a:pt x="151" y="320"/>
                  </a:lnTo>
                  <a:lnTo>
                    <a:pt x="153" y="320"/>
                  </a:lnTo>
                  <a:lnTo>
                    <a:pt x="153" y="322"/>
                  </a:lnTo>
                  <a:lnTo>
                    <a:pt x="158" y="322"/>
                  </a:lnTo>
                  <a:lnTo>
                    <a:pt x="158" y="322"/>
                  </a:lnTo>
                  <a:lnTo>
                    <a:pt x="160" y="322"/>
                  </a:lnTo>
                  <a:lnTo>
                    <a:pt x="160" y="320"/>
                  </a:lnTo>
                  <a:lnTo>
                    <a:pt x="162" y="320"/>
                  </a:lnTo>
                  <a:lnTo>
                    <a:pt x="162" y="320"/>
                  </a:lnTo>
                  <a:lnTo>
                    <a:pt x="164" y="322"/>
                  </a:lnTo>
                  <a:lnTo>
                    <a:pt x="169" y="324"/>
                  </a:lnTo>
                  <a:lnTo>
                    <a:pt x="171" y="326"/>
                  </a:lnTo>
                  <a:lnTo>
                    <a:pt x="174" y="326"/>
                  </a:lnTo>
                  <a:lnTo>
                    <a:pt x="178" y="326"/>
                  </a:lnTo>
                  <a:lnTo>
                    <a:pt x="180" y="329"/>
                  </a:lnTo>
                  <a:lnTo>
                    <a:pt x="192" y="338"/>
                  </a:lnTo>
                  <a:lnTo>
                    <a:pt x="197" y="338"/>
                  </a:lnTo>
                  <a:lnTo>
                    <a:pt x="203" y="338"/>
                  </a:lnTo>
                  <a:lnTo>
                    <a:pt x="203" y="338"/>
                  </a:lnTo>
                  <a:lnTo>
                    <a:pt x="206" y="338"/>
                  </a:lnTo>
                  <a:lnTo>
                    <a:pt x="206" y="336"/>
                  </a:lnTo>
                  <a:lnTo>
                    <a:pt x="210" y="336"/>
                  </a:lnTo>
                  <a:lnTo>
                    <a:pt x="210" y="333"/>
                  </a:lnTo>
                  <a:lnTo>
                    <a:pt x="215" y="329"/>
                  </a:lnTo>
                  <a:lnTo>
                    <a:pt x="217" y="326"/>
                  </a:lnTo>
                  <a:lnTo>
                    <a:pt x="217" y="326"/>
                  </a:lnTo>
                  <a:lnTo>
                    <a:pt x="219" y="326"/>
                  </a:lnTo>
                  <a:lnTo>
                    <a:pt x="222" y="329"/>
                  </a:lnTo>
                  <a:lnTo>
                    <a:pt x="224" y="329"/>
                  </a:lnTo>
                  <a:lnTo>
                    <a:pt x="224" y="329"/>
                  </a:lnTo>
                  <a:lnTo>
                    <a:pt x="226" y="324"/>
                  </a:lnTo>
                  <a:lnTo>
                    <a:pt x="233" y="322"/>
                  </a:lnTo>
                  <a:lnTo>
                    <a:pt x="235" y="320"/>
                  </a:lnTo>
                  <a:lnTo>
                    <a:pt x="240" y="317"/>
                  </a:lnTo>
                  <a:lnTo>
                    <a:pt x="242" y="317"/>
                  </a:lnTo>
                  <a:lnTo>
                    <a:pt x="242" y="317"/>
                  </a:lnTo>
                  <a:lnTo>
                    <a:pt x="242" y="315"/>
                  </a:lnTo>
                  <a:lnTo>
                    <a:pt x="242" y="315"/>
                  </a:lnTo>
                  <a:lnTo>
                    <a:pt x="242" y="315"/>
                  </a:lnTo>
                  <a:lnTo>
                    <a:pt x="242" y="315"/>
                  </a:lnTo>
                  <a:lnTo>
                    <a:pt x="240" y="313"/>
                  </a:lnTo>
                  <a:lnTo>
                    <a:pt x="238" y="313"/>
                  </a:lnTo>
                  <a:lnTo>
                    <a:pt x="238" y="310"/>
                  </a:lnTo>
                  <a:lnTo>
                    <a:pt x="238" y="310"/>
                  </a:lnTo>
                  <a:lnTo>
                    <a:pt x="235" y="308"/>
                  </a:lnTo>
                  <a:lnTo>
                    <a:pt x="235" y="306"/>
                  </a:lnTo>
                  <a:lnTo>
                    <a:pt x="235" y="306"/>
                  </a:lnTo>
                  <a:lnTo>
                    <a:pt x="233" y="304"/>
                  </a:lnTo>
                  <a:lnTo>
                    <a:pt x="233" y="301"/>
                  </a:lnTo>
                  <a:lnTo>
                    <a:pt x="233" y="301"/>
                  </a:lnTo>
                  <a:lnTo>
                    <a:pt x="235" y="297"/>
                  </a:lnTo>
                  <a:lnTo>
                    <a:pt x="235" y="297"/>
                  </a:lnTo>
                  <a:lnTo>
                    <a:pt x="238" y="297"/>
                  </a:lnTo>
                  <a:lnTo>
                    <a:pt x="242" y="297"/>
                  </a:lnTo>
                  <a:lnTo>
                    <a:pt x="245" y="297"/>
                  </a:lnTo>
                  <a:lnTo>
                    <a:pt x="247" y="292"/>
                  </a:lnTo>
                  <a:lnTo>
                    <a:pt x="249" y="292"/>
                  </a:lnTo>
                  <a:lnTo>
                    <a:pt x="249" y="290"/>
                  </a:lnTo>
                  <a:lnTo>
                    <a:pt x="251" y="285"/>
                  </a:lnTo>
                  <a:lnTo>
                    <a:pt x="261" y="278"/>
                  </a:lnTo>
                  <a:lnTo>
                    <a:pt x="261" y="278"/>
                  </a:lnTo>
                  <a:lnTo>
                    <a:pt x="263" y="278"/>
                  </a:lnTo>
                  <a:lnTo>
                    <a:pt x="263" y="278"/>
                  </a:lnTo>
                  <a:lnTo>
                    <a:pt x="263" y="278"/>
                  </a:lnTo>
                  <a:lnTo>
                    <a:pt x="263" y="278"/>
                  </a:lnTo>
                  <a:lnTo>
                    <a:pt x="265" y="281"/>
                  </a:lnTo>
                  <a:lnTo>
                    <a:pt x="267" y="283"/>
                  </a:lnTo>
                  <a:lnTo>
                    <a:pt x="270" y="283"/>
                  </a:lnTo>
                  <a:lnTo>
                    <a:pt x="270" y="283"/>
                  </a:lnTo>
                  <a:lnTo>
                    <a:pt x="270" y="283"/>
                  </a:lnTo>
                  <a:lnTo>
                    <a:pt x="272" y="288"/>
                  </a:lnTo>
                  <a:lnTo>
                    <a:pt x="272" y="288"/>
                  </a:lnTo>
                  <a:lnTo>
                    <a:pt x="272" y="288"/>
                  </a:lnTo>
                  <a:lnTo>
                    <a:pt x="274" y="290"/>
                  </a:lnTo>
                  <a:lnTo>
                    <a:pt x="277" y="290"/>
                  </a:lnTo>
                  <a:lnTo>
                    <a:pt x="277" y="290"/>
                  </a:lnTo>
                  <a:lnTo>
                    <a:pt x="279" y="290"/>
                  </a:lnTo>
                  <a:lnTo>
                    <a:pt x="279" y="288"/>
                  </a:lnTo>
                  <a:lnTo>
                    <a:pt x="281" y="288"/>
                  </a:lnTo>
                  <a:lnTo>
                    <a:pt x="281" y="288"/>
                  </a:lnTo>
                  <a:lnTo>
                    <a:pt x="283" y="288"/>
                  </a:lnTo>
                  <a:lnTo>
                    <a:pt x="283" y="288"/>
                  </a:lnTo>
                  <a:lnTo>
                    <a:pt x="283" y="290"/>
                  </a:lnTo>
                  <a:lnTo>
                    <a:pt x="290" y="294"/>
                  </a:lnTo>
                  <a:lnTo>
                    <a:pt x="293" y="294"/>
                  </a:lnTo>
                  <a:lnTo>
                    <a:pt x="293" y="297"/>
                  </a:lnTo>
                  <a:lnTo>
                    <a:pt x="293" y="297"/>
                  </a:lnTo>
                  <a:lnTo>
                    <a:pt x="293" y="299"/>
                  </a:lnTo>
                  <a:lnTo>
                    <a:pt x="295" y="299"/>
                  </a:lnTo>
                  <a:lnTo>
                    <a:pt x="293" y="301"/>
                  </a:lnTo>
                  <a:lnTo>
                    <a:pt x="293" y="304"/>
                  </a:lnTo>
                  <a:lnTo>
                    <a:pt x="293" y="304"/>
                  </a:lnTo>
                  <a:lnTo>
                    <a:pt x="295" y="306"/>
                  </a:lnTo>
                  <a:lnTo>
                    <a:pt x="295" y="306"/>
                  </a:lnTo>
                  <a:lnTo>
                    <a:pt x="295" y="308"/>
                  </a:lnTo>
                  <a:lnTo>
                    <a:pt x="297" y="310"/>
                  </a:lnTo>
                  <a:lnTo>
                    <a:pt x="297" y="310"/>
                  </a:lnTo>
                  <a:lnTo>
                    <a:pt x="297" y="310"/>
                  </a:lnTo>
                  <a:lnTo>
                    <a:pt x="297" y="313"/>
                  </a:lnTo>
                  <a:lnTo>
                    <a:pt x="297" y="315"/>
                  </a:lnTo>
                  <a:lnTo>
                    <a:pt x="297" y="315"/>
                  </a:lnTo>
                  <a:lnTo>
                    <a:pt x="297" y="317"/>
                  </a:lnTo>
                  <a:lnTo>
                    <a:pt x="297" y="317"/>
                  </a:lnTo>
                  <a:lnTo>
                    <a:pt x="299" y="317"/>
                  </a:lnTo>
                  <a:lnTo>
                    <a:pt x="302" y="315"/>
                  </a:lnTo>
                  <a:lnTo>
                    <a:pt x="311" y="310"/>
                  </a:lnTo>
                  <a:lnTo>
                    <a:pt x="311" y="310"/>
                  </a:lnTo>
                  <a:lnTo>
                    <a:pt x="313" y="308"/>
                  </a:lnTo>
                  <a:lnTo>
                    <a:pt x="313" y="308"/>
                  </a:lnTo>
                  <a:lnTo>
                    <a:pt x="313" y="306"/>
                  </a:lnTo>
                  <a:lnTo>
                    <a:pt x="320" y="299"/>
                  </a:lnTo>
                  <a:lnTo>
                    <a:pt x="322" y="292"/>
                  </a:lnTo>
                  <a:lnTo>
                    <a:pt x="329" y="283"/>
                  </a:lnTo>
                  <a:lnTo>
                    <a:pt x="336" y="278"/>
                  </a:lnTo>
                  <a:lnTo>
                    <a:pt x="336" y="274"/>
                  </a:lnTo>
                  <a:lnTo>
                    <a:pt x="338" y="272"/>
                  </a:lnTo>
                  <a:lnTo>
                    <a:pt x="338" y="272"/>
                  </a:lnTo>
                  <a:lnTo>
                    <a:pt x="338" y="269"/>
                  </a:lnTo>
                  <a:lnTo>
                    <a:pt x="338" y="269"/>
                  </a:lnTo>
                  <a:lnTo>
                    <a:pt x="338" y="267"/>
                  </a:lnTo>
                  <a:lnTo>
                    <a:pt x="338" y="265"/>
                  </a:lnTo>
                  <a:lnTo>
                    <a:pt x="341" y="265"/>
                  </a:lnTo>
                  <a:lnTo>
                    <a:pt x="343" y="262"/>
                  </a:lnTo>
                  <a:lnTo>
                    <a:pt x="357" y="249"/>
                  </a:lnTo>
                  <a:lnTo>
                    <a:pt x="359" y="246"/>
                  </a:lnTo>
                  <a:lnTo>
                    <a:pt x="359" y="246"/>
                  </a:lnTo>
                  <a:lnTo>
                    <a:pt x="359" y="244"/>
                  </a:lnTo>
                  <a:lnTo>
                    <a:pt x="359" y="242"/>
                  </a:lnTo>
                  <a:lnTo>
                    <a:pt x="359" y="240"/>
                  </a:lnTo>
                  <a:lnTo>
                    <a:pt x="359" y="237"/>
                  </a:lnTo>
                  <a:lnTo>
                    <a:pt x="361" y="235"/>
                  </a:lnTo>
                  <a:lnTo>
                    <a:pt x="361" y="235"/>
                  </a:lnTo>
                  <a:lnTo>
                    <a:pt x="361" y="235"/>
                  </a:lnTo>
                  <a:lnTo>
                    <a:pt x="361" y="230"/>
                  </a:lnTo>
                  <a:close/>
                </a:path>
              </a:pathLst>
            </a:custGeom>
            <a:grpFill/>
            <a:ln w="4763" cap="flat">
              <a:solidFill>
                <a:schemeClr val="bg1"/>
              </a:solidFill>
              <a:prstDash val="solid"/>
              <a:miter lim="800000"/>
            </a:ln>
            <a:effectLst/>
          </p:spPr>
          <p:txBody>
            <a:bodyPr vert="horz" wrap="square" lIns="91440" tIns="45720" rIns="91440" bIns="45720" numCol="1" anchor="t" anchorCtr="0" compatLnSpc="1"/>
            <a:lstStyle/>
            <a:p>
              <a:endParaRPr lang="en-US" dirty="0"/>
            </a:p>
          </p:txBody>
        </p:sp>
      </p:grpSp>
      <p:grpSp>
        <p:nvGrpSpPr>
          <p:cNvPr id="5" name="Group 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GrpSpPr/>
          <p:nvPr/>
        </p:nvGrpSpPr>
        <p:grpSpPr>
          <a:xfrm>
            <a:off x="14160500" y="4218940"/>
            <a:ext cx="3742690" cy="4196080"/>
            <a:chOff x="1643267" y="2494083"/>
            <a:chExt cx="2626667" cy="3052296"/>
          </a:xfrm>
        </p:grpSpPr>
        <p:cxnSp>
          <p:nvCxnSpPr>
            <p:cNvPr id="216" name="Straight Connector 215"/>
            <p:cNvCxnSpPr/>
            <p:nvPr>
              <p:custDataLst>
                <p:tags r:id="rId28"/>
              </p:custDataLst>
            </p:nvPr>
          </p:nvCxnSpPr>
          <p:spPr>
            <a:xfrm>
              <a:off x="1686644" y="2494083"/>
              <a:ext cx="1321321" cy="1112279"/>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custDataLst>
                <p:tags r:id="rId29"/>
              </p:custDataLst>
            </p:nvPr>
          </p:nvCxnSpPr>
          <p:spPr>
            <a:xfrm>
              <a:off x="1643267" y="2512050"/>
              <a:ext cx="311389" cy="198386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custDataLst>
                <p:tags r:id="rId30"/>
              </p:custDataLst>
            </p:nvPr>
          </p:nvCxnSpPr>
          <p:spPr>
            <a:xfrm flipH="1">
              <a:off x="2016000" y="4255486"/>
              <a:ext cx="2210557" cy="30177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custDataLst>
                <p:tags r:id="rId31"/>
              </p:custDataLst>
            </p:nvPr>
          </p:nvCxnSpPr>
          <p:spPr>
            <a:xfrm flipH="1" flipV="1">
              <a:off x="1998033" y="4600638"/>
              <a:ext cx="1539917" cy="94574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custDataLst>
                <p:tags r:id="rId32"/>
              </p:custDataLst>
            </p:nvPr>
          </p:nvCxnSpPr>
          <p:spPr>
            <a:xfrm flipH="1">
              <a:off x="3642671" y="4273453"/>
              <a:ext cx="627263" cy="1229549"/>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custDataLst>
                <p:tags r:id="rId33"/>
              </p:custDataLst>
            </p:nvPr>
          </p:nvCxnSpPr>
          <p:spPr>
            <a:xfrm flipH="1" flipV="1">
              <a:off x="3112686" y="3649739"/>
              <a:ext cx="1113871" cy="518993"/>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custDataLst>
                <p:tags r:id="rId34"/>
              </p:custDataLst>
            </p:nvPr>
          </p:nvCxnSpPr>
          <p:spPr>
            <a:xfrm flipH="1" flipV="1">
              <a:off x="3051342" y="3711083"/>
              <a:ext cx="504575" cy="1791919"/>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custDataLst>
                <p:tags r:id="rId35"/>
              </p:custDataLst>
            </p:nvPr>
          </p:nvCxnSpPr>
          <p:spPr>
            <a:xfrm flipV="1">
              <a:off x="1998033" y="3693116"/>
              <a:ext cx="1009932" cy="820768"/>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25" name="Oval 22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custDataLst>
              <p:tags r:id="rId36"/>
            </p:custDataLst>
          </p:nvPr>
        </p:nvSpPr>
        <p:spPr>
          <a:xfrm>
            <a:off x="15910560" y="5447665"/>
            <a:ext cx="493395" cy="456565"/>
          </a:xfrm>
          <a:prstGeom prst="ellipse">
            <a:avLst/>
          </a:prstGeom>
          <a:solidFill>
            <a:srgbClr val="0070C0"/>
          </a:solidFill>
          <a:ln w="25400">
            <a:solidFill>
              <a:schemeClr val="bg1"/>
            </a:solidFill>
          </a:ln>
          <a:effectLst>
            <a:outerShdw blurRad="317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22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custDataLst>
              <p:tags r:id="rId37"/>
            </p:custDataLst>
          </p:nvPr>
        </p:nvSpPr>
        <p:spPr>
          <a:xfrm>
            <a:off x="17747615" y="6411595"/>
            <a:ext cx="493395" cy="456565"/>
          </a:xfrm>
          <a:prstGeom prst="ellipse">
            <a:avLst/>
          </a:prstGeom>
          <a:solidFill>
            <a:srgbClr val="0070C0"/>
          </a:solidFill>
          <a:ln w="25400">
            <a:solidFill>
              <a:schemeClr val="bg1"/>
            </a:solidFill>
          </a:ln>
          <a:effectLst>
            <a:outerShdw blurRad="317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2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custDataLst>
              <p:tags r:id="rId38"/>
            </p:custDataLst>
          </p:nvPr>
        </p:nvSpPr>
        <p:spPr>
          <a:xfrm>
            <a:off x="16661765" y="8204200"/>
            <a:ext cx="493395" cy="456565"/>
          </a:xfrm>
          <a:prstGeom prst="ellipse">
            <a:avLst/>
          </a:prstGeom>
          <a:solidFill>
            <a:srgbClr val="0070C0"/>
          </a:solidFill>
          <a:ln w="25400">
            <a:solidFill>
              <a:schemeClr val="bg1"/>
            </a:solidFill>
          </a:ln>
          <a:effectLst>
            <a:outerShdw blurRad="317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22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custDataLst>
              <p:tags r:id="rId39"/>
            </p:custDataLst>
          </p:nvPr>
        </p:nvSpPr>
        <p:spPr>
          <a:xfrm>
            <a:off x="13973810" y="3787140"/>
            <a:ext cx="493395" cy="456565"/>
          </a:xfrm>
          <a:prstGeom prst="ellipse">
            <a:avLst/>
          </a:prstGeom>
          <a:solidFill>
            <a:srgbClr val="0070C0"/>
          </a:solidFill>
          <a:ln w="25400">
            <a:solidFill>
              <a:schemeClr val="bg1"/>
            </a:solidFill>
          </a:ln>
          <a:effectLst>
            <a:outerShdw blurRad="317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24" descr="e7d195523061f1c08d347f6bf0421bdacd46f3c1815d51b81E1CE79090F8942429A56C6AE2B3163BABA1A3FCE285BEC4FF43A5085572A94AD2C0A17AE448F24FA68DD62479D8C0666FEB6710638384D2F47D54AD7F2B38C386945D9CB2DF62025C999E6DCCBFFB37E54CAF756F32EB3C02D89024F88441A820816FDAAAC7429425E94EADF63A973A4513D15F55FA9351"/>
          <p:cNvSpPr/>
          <p:nvPr>
            <p:custDataLst>
              <p:tags r:id="rId40"/>
            </p:custDataLst>
          </p:nvPr>
        </p:nvSpPr>
        <p:spPr>
          <a:xfrm>
            <a:off x="14402435" y="6868160"/>
            <a:ext cx="493395" cy="456565"/>
          </a:xfrm>
          <a:prstGeom prst="ellipse">
            <a:avLst/>
          </a:prstGeom>
          <a:solidFill>
            <a:srgbClr val="0070C0"/>
          </a:solidFill>
          <a:ln w="25400">
            <a:solidFill>
              <a:schemeClr val="bg1"/>
            </a:solidFill>
          </a:ln>
          <a:effectLst>
            <a:outerShdw blurRad="317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bldLst>
      <p:bldP spid="25" grpId="0" bldLvl="0" animBg="1"/>
      <p:bldP spid="19" grpId="0" bldLvl="0" animBg="1"/>
      <p:bldP spid="78" grpId="0" bldLvl="0" animBg="1"/>
      <p:bldP spid="80" grpId="0" bldLvl="0" animBg="1"/>
      <p:bldP spid="225" grpId="0" bldLvl="0" animBg="1"/>
      <p:bldP spid="4" grpId="0" bldLvl="0" animBg="1"/>
      <p:bldP spid="6" grpId="0" bldLvl="0" animBg="1"/>
      <p:bldP spid="7" grpId="0" bldLvl="0" animBg="1"/>
      <p:bldP spid="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2306935" y="-3576320"/>
            <a:ext cx="7169785" cy="18126075"/>
          </a:xfrm>
          <a:custGeom>
            <a:avLst/>
            <a:gdLst>
              <a:gd name="connsiteX0" fmla="*/ 9659009 w 9659011"/>
              <a:gd name="connsiteY0" fmla="*/ 0 h 18125944"/>
              <a:gd name="connsiteX1" fmla="*/ 9659011 w 9659011"/>
              <a:gd name="connsiteY1" fmla="*/ 1 h 18125944"/>
              <a:gd name="connsiteX2" fmla="*/ 9659011 w 9659011"/>
              <a:gd name="connsiteY2" fmla="*/ 18125944 h 18125944"/>
              <a:gd name="connsiteX3" fmla="*/ 9659009 w 9659011"/>
              <a:gd name="connsiteY3" fmla="*/ 18125944 h 18125944"/>
              <a:gd name="connsiteX4" fmla="*/ 9659009 w 9659011"/>
              <a:gd name="connsiteY4" fmla="*/ 14549370 h 18125944"/>
              <a:gd name="connsiteX5" fmla="*/ 1845238 w 9659011"/>
              <a:gd name="connsiteY5" fmla="*/ 14549370 h 18125944"/>
              <a:gd name="connsiteX6" fmla="*/ 1804479 w 9659011"/>
              <a:gd name="connsiteY6" fmla="*/ 14497503 h 18125944"/>
              <a:gd name="connsiteX7" fmla="*/ 0 w 9659011"/>
              <a:gd name="connsiteY7" fmla="*/ 9062972 h 18125944"/>
              <a:gd name="connsiteX8" fmla="*/ 1804478 w 9659011"/>
              <a:gd name="connsiteY8" fmla="*/ 3628440 h 18125944"/>
              <a:gd name="connsiteX9" fmla="*/ 1845239 w 9659011"/>
              <a:gd name="connsiteY9" fmla="*/ 3576571 h 18125944"/>
              <a:gd name="connsiteX10" fmla="*/ 9659009 w 9659011"/>
              <a:gd name="connsiteY10" fmla="*/ 3576571 h 1812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9011" h="18125944">
                <a:moveTo>
                  <a:pt x="9659009" y="0"/>
                </a:moveTo>
                <a:lnTo>
                  <a:pt x="9659011" y="1"/>
                </a:lnTo>
                <a:lnTo>
                  <a:pt x="9659011" y="18125944"/>
                </a:lnTo>
                <a:lnTo>
                  <a:pt x="9659009" y="18125944"/>
                </a:lnTo>
                <a:lnTo>
                  <a:pt x="9659009" y="14549370"/>
                </a:lnTo>
                <a:lnTo>
                  <a:pt x="1845238" y="14549370"/>
                </a:lnTo>
                <a:lnTo>
                  <a:pt x="1804479" y="14497503"/>
                </a:lnTo>
                <a:cubicBezTo>
                  <a:pt x="671150" y="12982063"/>
                  <a:pt x="0" y="11100895"/>
                  <a:pt x="0" y="9062972"/>
                </a:cubicBezTo>
                <a:cubicBezTo>
                  <a:pt x="0" y="7025048"/>
                  <a:pt x="671150" y="5143879"/>
                  <a:pt x="1804478" y="3628440"/>
                </a:cubicBezTo>
                <a:lnTo>
                  <a:pt x="1845239" y="3576571"/>
                </a:lnTo>
                <a:lnTo>
                  <a:pt x="9659009" y="35765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Shape 1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41311" y="3219451"/>
            <a:ext cx="4533898" cy="4533898"/>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alpha val="20000"/>
            </a:schemeClr>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279739" y="353060"/>
            <a:ext cx="6027197" cy="977266"/>
            <a:chOff x="2171312" y="6860523"/>
            <a:chExt cx="3529147" cy="553580"/>
          </a:xfrm>
        </p:grpSpPr>
        <p:sp>
          <p:nvSpPr>
            <p:cNvPr id="37" name="Rectangle 36"/>
            <p:cNvSpPr/>
            <p:nvPr/>
          </p:nvSpPr>
          <p:spPr>
            <a:xfrm>
              <a:off x="2277979" y="6860523"/>
              <a:ext cx="3422480" cy="553580"/>
            </a:xfrm>
            <a:prstGeom prst="rect">
              <a:avLst/>
            </a:prstGeom>
          </p:spPr>
          <p:txBody>
            <a:bodyPr wrap="square">
              <a:spAutoFit/>
            </a:bodyPr>
            <a:lstStyle/>
            <a:p>
              <a:pPr>
                <a:lnSpc>
                  <a:spcPct val="120000"/>
                </a:lnSpc>
              </a:pPr>
              <a:r>
                <a:rPr lang="zh-CN" altLang="en-US" sz="4800" b="1" dirty="0">
                  <a:solidFill>
                    <a:schemeClr val="bg1">
                      <a:lumMod val="50000"/>
                    </a:schemeClr>
                  </a:solidFill>
                  <a:latin typeface="Segoe UI" panose="020B0502040204020203" pitchFamily="34" charset="0"/>
                  <a:cs typeface="Segoe UI" panose="020B0502040204020203" pitchFamily="34" charset="0"/>
                </a:rPr>
                <a:t>常用报销类型及附件</a:t>
              </a:r>
              <a:endParaRPr lang="zh-CN" altLang="en-US" sz="4800" b="1" dirty="0">
                <a:solidFill>
                  <a:schemeClr val="bg1">
                    <a:lumMod val="50000"/>
                  </a:schemeClr>
                </a:solidFill>
                <a:latin typeface="Segoe UI" panose="020B0502040204020203" pitchFamily="34" charset="0"/>
                <a:cs typeface="Segoe UI" panose="020B0502040204020203" pitchFamily="34" charset="0"/>
              </a:endParaRPr>
            </a:p>
          </p:txBody>
        </p:sp>
        <p:sp>
          <p:nvSpPr>
            <p:cNvPr id="35" name="Freeform 5"/>
            <p:cNvSpPr>
              <a:spLocks noChangeArrowheads="1"/>
            </p:cNvSpPr>
            <p:nvPr/>
          </p:nvSpPr>
          <p:spPr bwMode="auto">
            <a:xfrm>
              <a:off x="2171312" y="7073151"/>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gr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61"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 y="0"/>
            <a:ext cx="4935258" cy="1415591"/>
            <a:chOff x="804690" y="19127283"/>
            <a:chExt cx="5689599" cy="2143401"/>
          </a:xfrm>
        </p:grpSpPr>
        <p:sp>
          <p:nvSpPr>
            <p:cNvPr id="62" name="Rectangle: Rounded Corners 6"/>
            <p:cNvSpPr/>
            <p:nvPr>
              <p:custDataLst>
                <p:tags r:id="rId1"/>
              </p:custDataLst>
            </p:nvPr>
          </p:nvSpPr>
          <p:spPr>
            <a:xfrm>
              <a:off x="804690" y="19127283"/>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26"/>
            <p:cNvSpPr/>
            <p:nvPr>
              <p:custDataLst>
                <p:tags r:id="rId2"/>
              </p:custDataLst>
            </p:nvPr>
          </p:nvSpPr>
          <p:spPr>
            <a:xfrm>
              <a:off x="2298209" y="19661427"/>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票 据 报 销</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74" name="AutoShape 29"/>
          <p:cNvSpPr/>
          <p:nvPr>
            <p:custDataLst>
              <p:tags r:id="rId3"/>
            </p:custDataLst>
          </p:nvPr>
        </p:nvSpPr>
        <p:spPr bwMode="auto">
          <a:xfrm>
            <a:off x="175313" y="203103"/>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8" name="圆角矩形 77"/>
          <p:cNvSpPr/>
          <p:nvPr>
            <p:custDataLst>
              <p:tags r:id="rId4"/>
            </p:custDataLst>
          </p:nvPr>
        </p:nvSpPr>
        <p:spPr>
          <a:xfrm>
            <a:off x="501015" y="2427605"/>
            <a:ext cx="9606915" cy="7164070"/>
          </a:xfrm>
          <a:prstGeom prst="roundRect">
            <a:avLst>
              <a:gd name="adj" fmla="val 11520"/>
            </a:avLst>
          </a:prstGeom>
          <a:solidFill>
            <a:schemeClr val="accent1"/>
          </a:soli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prstClr val="white"/>
              </a:solidFill>
              <a:latin typeface="+mj-ea"/>
              <a:ea typeface="+mj-ea"/>
            </a:endParaRPr>
          </a:p>
        </p:txBody>
      </p:sp>
      <p:sp>
        <p:nvSpPr>
          <p:cNvPr id="80" name="圆角矩形 79"/>
          <p:cNvSpPr/>
          <p:nvPr>
            <p:custDataLst>
              <p:tags r:id="rId5"/>
            </p:custDataLst>
          </p:nvPr>
        </p:nvSpPr>
        <p:spPr>
          <a:xfrm>
            <a:off x="737235" y="3495675"/>
            <a:ext cx="9133840" cy="5810885"/>
          </a:xfrm>
          <a:prstGeom prst="roundRect">
            <a:avLst>
              <a:gd name="adj" fmla="val 8586"/>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schemeClr val="bg1"/>
              </a:solidFill>
              <a:latin typeface="+mj-ea"/>
              <a:ea typeface="+mj-ea"/>
            </a:endParaRPr>
          </a:p>
        </p:txBody>
      </p:sp>
      <p:sp>
        <p:nvSpPr>
          <p:cNvPr id="76" name="文本框 75"/>
          <p:cNvSpPr txBox="1"/>
          <p:nvPr>
            <p:custDataLst>
              <p:tags r:id="rId6"/>
            </p:custDataLst>
          </p:nvPr>
        </p:nvSpPr>
        <p:spPr>
          <a:xfrm>
            <a:off x="991870" y="4076065"/>
            <a:ext cx="8879205" cy="4650740"/>
          </a:xfrm>
          <a:prstGeom prst="rect">
            <a:avLst/>
          </a:prstGeom>
          <a:noFill/>
        </p:spPr>
        <p:txBody>
          <a:bodyPr wrap="square" rtlCol="0">
            <a:noAutofit/>
          </a:bodyPr>
          <a:lstStyle/>
          <a:p>
            <a:pPr indent="0" fontAlgn="auto">
              <a:lnSpc>
                <a:spcPts val="5600"/>
              </a:lnSpc>
            </a:pPr>
            <a:r>
              <a:rPr lang="zh-CN" altLang="en-US" sz="3200" dirty="0" smtClean="0">
                <a:latin typeface="黑体" panose="02010609060101010101" pitchFamily="49" charset="-122"/>
                <a:ea typeface="黑体" panose="02010609060101010101" pitchFamily="49" charset="-122"/>
              </a:rPr>
              <a:t> </a:t>
            </a:r>
            <a:r>
              <a:rPr lang="zh-CN" altLang="en-US" sz="4000" dirty="0" smtClean="0">
                <a:latin typeface="黑体" panose="02010609060101010101" pitchFamily="49" charset="-122"/>
                <a:ea typeface="黑体" panose="02010609060101010101" pitchFamily="49" charset="-122"/>
              </a:rPr>
              <a:t>1.“三单一函”( 接待清单、菜单、</a:t>
            </a:r>
            <a:r>
              <a:rPr lang="en-US" altLang="zh-CN" sz="4000" dirty="0" smtClean="0">
                <a:latin typeface="黑体" panose="02010609060101010101" pitchFamily="49" charset="-122"/>
                <a:ea typeface="黑体" panose="02010609060101010101" pitchFamily="49" charset="-122"/>
              </a:rPr>
              <a:t>  </a:t>
            </a:r>
            <a:r>
              <a:rPr lang="zh-CN" altLang="en-US" sz="4000" dirty="0" smtClean="0">
                <a:latin typeface="黑体" panose="02010609060101010101" pitchFamily="49" charset="-122"/>
                <a:ea typeface="黑体" panose="02010609060101010101" pitchFamily="49" charset="-122"/>
              </a:rPr>
              <a:t>公务接待审批单，公函）</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zh-CN" altLang="en-US" sz="4000" dirty="0" smtClean="0">
                <a:latin typeface="黑体" panose="02010609060101010101" pitchFamily="49" charset="-122"/>
                <a:ea typeface="黑体" panose="02010609060101010101" pitchFamily="49" charset="-122"/>
              </a:rPr>
              <a:t> </a:t>
            </a:r>
            <a:r>
              <a:rPr lang="en-US" altLang="zh-CN" sz="4000" dirty="0" smtClean="0">
                <a:latin typeface="黑体" panose="02010609060101010101" pitchFamily="49" charset="-122"/>
                <a:ea typeface="黑体" panose="02010609060101010101" pitchFamily="49" charset="-122"/>
              </a:rPr>
              <a:t>2.</a:t>
            </a:r>
            <a:r>
              <a:rPr lang="zh-CN" altLang="en-US" sz="4000" dirty="0" smtClean="0">
                <a:latin typeface="黑体" panose="02010609060101010101" pitchFamily="49" charset="-122"/>
                <a:ea typeface="黑体" panose="02010609060101010101" pitchFamily="49" charset="-122"/>
              </a:rPr>
              <a:t>发票</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en-US" altLang="zh-CN" sz="4000" dirty="0" smtClean="0">
                <a:latin typeface="黑体" panose="02010609060101010101" pitchFamily="49" charset="-122"/>
                <a:ea typeface="黑体" panose="02010609060101010101" pitchFamily="49" charset="-122"/>
              </a:rPr>
              <a:t> 3</a:t>
            </a:r>
            <a:r>
              <a:rPr lang="zh-CN" altLang="en-US" sz="4000" dirty="0" smtClean="0">
                <a:latin typeface="黑体" panose="02010609060101010101" pitchFamily="49" charset="-122"/>
                <a:ea typeface="黑体" panose="02010609060101010101" pitchFamily="49" charset="-122"/>
              </a:rPr>
              <a:t>.发票查验单</a:t>
            </a:r>
            <a:endParaRPr lang="zh-CN" altLang="en-US" sz="4000" dirty="0" smtClean="0">
              <a:latin typeface="黑体" panose="02010609060101010101" pitchFamily="49" charset="-122"/>
              <a:ea typeface="黑体" panose="02010609060101010101" pitchFamily="49" charset="-122"/>
            </a:endParaRPr>
          </a:p>
          <a:p>
            <a:pPr indent="0" fontAlgn="auto">
              <a:lnSpc>
                <a:spcPts val="5600"/>
              </a:lnSpc>
            </a:pPr>
            <a:r>
              <a:rPr lang="zh-CN" altLang="en-US" sz="4000" dirty="0" smtClean="0">
                <a:latin typeface="黑体" panose="02010609060101010101" pitchFamily="49" charset="-122"/>
                <a:ea typeface="黑体" panose="02010609060101010101" pitchFamily="49" charset="-122"/>
              </a:rPr>
              <a:t> </a:t>
            </a:r>
            <a:r>
              <a:rPr lang="en-US" altLang="zh-CN" sz="4000" dirty="0" smtClean="0">
                <a:latin typeface="黑体" panose="02010609060101010101" pitchFamily="49" charset="-122"/>
                <a:ea typeface="黑体" panose="02010609060101010101" pitchFamily="49" charset="-122"/>
              </a:rPr>
              <a:t>4</a:t>
            </a:r>
            <a:r>
              <a:rPr lang="zh-CN" altLang="en-US" sz="4000" dirty="0" smtClean="0">
                <a:latin typeface="黑体" panose="02010609060101010101" pitchFamily="49" charset="-122"/>
                <a:ea typeface="黑体" panose="02010609060101010101" pitchFamily="49" charset="-122"/>
              </a:rPr>
              <a:t>.其他相关附件</a:t>
            </a:r>
            <a:endParaRPr lang="zh-CN" altLang="en-US" sz="4000" dirty="0" smtClean="0">
              <a:latin typeface="黑体" panose="02010609060101010101" pitchFamily="49" charset="-122"/>
              <a:ea typeface="黑体" panose="02010609060101010101" pitchFamily="49" charset="-122"/>
            </a:endParaRPr>
          </a:p>
        </p:txBody>
      </p:sp>
      <p:sp>
        <p:nvSpPr>
          <p:cNvPr id="40" name="文本框 39"/>
          <p:cNvSpPr txBox="1"/>
          <p:nvPr>
            <p:custDataLst>
              <p:tags r:id="rId7"/>
            </p:custDataLst>
          </p:nvPr>
        </p:nvSpPr>
        <p:spPr>
          <a:xfrm>
            <a:off x="1607820" y="2638425"/>
            <a:ext cx="7393305" cy="706755"/>
          </a:xfrm>
          <a:prstGeom prst="rect">
            <a:avLst/>
          </a:prstGeom>
          <a:noFill/>
        </p:spPr>
        <p:txBody>
          <a:bodyPr wrap="square" rtlCol="0">
            <a:spAutoFit/>
          </a:bodyPr>
          <a:lstStyle/>
          <a:p>
            <a:pPr algn="ctr"/>
            <a:r>
              <a:rPr lang="zh-CN" sz="4000" b="1" dirty="0" smtClean="0">
                <a:solidFill>
                  <a:schemeClr val="bg1"/>
                </a:solidFill>
                <a:latin typeface="微软雅黑" panose="020B0503020204020204" pitchFamily="34" charset="-122"/>
                <a:ea typeface="微软雅黑" panose="020B0503020204020204" pitchFamily="34" charset="-122"/>
                <a:sym typeface="+mn-ea"/>
              </a:rPr>
              <a:t>业</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 </a:t>
            </a:r>
            <a:r>
              <a:rPr lang="zh-CN" sz="4000" b="1" dirty="0" smtClean="0">
                <a:solidFill>
                  <a:schemeClr val="bg1"/>
                </a:solidFill>
                <a:latin typeface="微软雅黑" panose="020B0503020204020204" pitchFamily="34" charset="-122"/>
                <a:ea typeface="微软雅黑" panose="020B0503020204020204" pitchFamily="34" charset="-122"/>
                <a:sym typeface="+mn-ea"/>
              </a:rPr>
              <a:t>务</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 </a:t>
            </a:r>
            <a:r>
              <a:rPr lang="zh-CN" sz="4000" b="1" dirty="0" smtClean="0">
                <a:solidFill>
                  <a:schemeClr val="bg1"/>
                </a:solidFill>
                <a:latin typeface="微软雅黑" panose="020B0503020204020204" pitchFamily="34" charset="-122"/>
                <a:ea typeface="微软雅黑" panose="020B0503020204020204" pitchFamily="34" charset="-122"/>
                <a:sym typeface="+mn-ea"/>
              </a:rPr>
              <a:t>招</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 </a:t>
            </a:r>
            <a:r>
              <a:rPr lang="zh-CN" sz="4000" b="1" dirty="0" smtClean="0">
                <a:solidFill>
                  <a:schemeClr val="bg1"/>
                </a:solidFill>
                <a:latin typeface="微软雅黑" panose="020B0503020204020204" pitchFamily="34" charset="-122"/>
                <a:ea typeface="微软雅黑" panose="020B0503020204020204" pitchFamily="34" charset="-122"/>
                <a:sym typeface="+mn-ea"/>
              </a:rPr>
              <a:t>待</a:t>
            </a: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 </a:t>
            </a:r>
            <a:r>
              <a:rPr lang="zh-CN" sz="4000" b="1" dirty="0" smtClean="0">
                <a:solidFill>
                  <a:schemeClr val="bg1"/>
                </a:solidFill>
                <a:latin typeface="微软雅黑" panose="020B0503020204020204" pitchFamily="34" charset="-122"/>
                <a:ea typeface="微软雅黑" panose="020B0503020204020204" pitchFamily="34" charset="-122"/>
                <a:sym typeface="+mn-ea"/>
              </a:rPr>
              <a:t>费</a:t>
            </a:r>
            <a:endParaRPr lang="zh-CN" sz="4000" b="1" dirty="0" smtClean="0">
              <a:solidFill>
                <a:schemeClr val="bg1"/>
              </a:solidFill>
              <a:latin typeface="微软雅黑" panose="020B0503020204020204" pitchFamily="34" charset="-122"/>
              <a:ea typeface="微软雅黑" panose="020B0503020204020204" pitchFamily="34" charset="-122"/>
              <a:sym typeface="+mn-ea"/>
            </a:endParaRPr>
          </a:p>
        </p:txBody>
      </p:sp>
      <p:pic>
        <p:nvPicPr>
          <p:cNvPr id="20" name="Picture 2" descr="C:\Users\Administrator\Desktop\6c1a16faabe0f13947f3144c4448f036.png"/>
          <p:cNvPicPr>
            <a:picLocks noChangeAspect="1" noChangeArrowheads="1"/>
          </p:cNvPicPr>
          <p:nvPr>
            <p:custDataLst>
              <p:tags r:id="rId8"/>
            </p:custDataLst>
          </p:nvPr>
        </p:nvPicPr>
        <p:blipFill>
          <a:blip r:embed="rId9" cstate="print"/>
          <a:srcRect/>
          <a:stretch>
            <a:fillRect/>
          </a:stretch>
        </p:blipFill>
        <p:spPr bwMode="auto">
          <a:xfrm>
            <a:off x="13379450" y="2886075"/>
            <a:ext cx="5024120" cy="624649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bldLst>
      <p:bldP spid="25" grpId="0" bldLvl="0" animBg="1"/>
      <p:bldP spid="19" grpId="0" bldLvl="0" animBg="1"/>
      <p:bldP spid="78" grpId="0" bldLvl="0" animBg="1"/>
      <p:bldP spid="8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2306935" y="-3576320"/>
            <a:ext cx="7169785" cy="18126075"/>
          </a:xfrm>
          <a:custGeom>
            <a:avLst/>
            <a:gdLst>
              <a:gd name="connsiteX0" fmla="*/ 9659009 w 9659011"/>
              <a:gd name="connsiteY0" fmla="*/ 0 h 18125944"/>
              <a:gd name="connsiteX1" fmla="*/ 9659011 w 9659011"/>
              <a:gd name="connsiteY1" fmla="*/ 1 h 18125944"/>
              <a:gd name="connsiteX2" fmla="*/ 9659011 w 9659011"/>
              <a:gd name="connsiteY2" fmla="*/ 18125944 h 18125944"/>
              <a:gd name="connsiteX3" fmla="*/ 9659009 w 9659011"/>
              <a:gd name="connsiteY3" fmla="*/ 18125944 h 18125944"/>
              <a:gd name="connsiteX4" fmla="*/ 9659009 w 9659011"/>
              <a:gd name="connsiteY4" fmla="*/ 14549370 h 18125944"/>
              <a:gd name="connsiteX5" fmla="*/ 1845238 w 9659011"/>
              <a:gd name="connsiteY5" fmla="*/ 14549370 h 18125944"/>
              <a:gd name="connsiteX6" fmla="*/ 1804479 w 9659011"/>
              <a:gd name="connsiteY6" fmla="*/ 14497503 h 18125944"/>
              <a:gd name="connsiteX7" fmla="*/ 0 w 9659011"/>
              <a:gd name="connsiteY7" fmla="*/ 9062972 h 18125944"/>
              <a:gd name="connsiteX8" fmla="*/ 1804478 w 9659011"/>
              <a:gd name="connsiteY8" fmla="*/ 3628440 h 18125944"/>
              <a:gd name="connsiteX9" fmla="*/ 1845239 w 9659011"/>
              <a:gd name="connsiteY9" fmla="*/ 3576571 h 18125944"/>
              <a:gd name="connsiteX10" fmla="*/ 9659009 w 9659011"/>
              <a:gd name="connsiteY10" fmla="*/ 3576571 h 1812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9011" h="18125944">
                <a:moveTo>
                  <a:pt x="9659009" y="0"/>
                </a:moveTo>
                <a:lnTo>
                  <a:pt x="9659011" y="1"/>
                </a:lnTo>
                <a:lnTo>
                  <a:pt x="9659011" y="18125944"/>
                </a:lnTo>
                <a:lnTo>
                  <a:pt x="9659009" y="18125944"/>
                </a:lnTo>
                <a:lnTo>
                  <a:pt x="9659009" y="14549370"/>
                </a:lnTo>
                <a:lnTo>
                  <a:pt x="1845238" y="14549370"/>
                </a:lnTo>
                <a:lnTo>
                  <a:pt x="1804479" y="14497503"/>
                </a:lnTo>
                <a:cubicBezTo>
                  <a:pt x="671150" y="12982063"/>
                  <a:pt x="0" y="11100895"/>
                  <a:pt x="0" y="9062972"/>
                </a:cubicBezTo>
                <a:cubicBezTo>
                  <a:pt x="0" y="7025048"/>
                  <a:pt x="671150" y="5143879"/>
                  <a:pt x="1804478" y="3628440"/>
                </a:cubicBezTo>
                <a:lnTo>
                  <a:pt x="1845239" y="3576571"/>
                </a:lnTo>
                <a:lnTo>
                  <a:pt x="9659009" y="35765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Shape 1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41311" y="3219451"/>
            <a:ext cx="4533898" cy="4533898"/>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bg1">
              <a:alpha val="20000"/>
            </a:schemeClr>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6279739" y="353060"/>
            <a:ext cx="6027197" cy="977266"/>
            <a:chOff x="2171312" y="6860523"/>
            <a:chExt cx="3529147" cy="553580"/>
          </a:xfrm>
        </p:grpSpPr>
        <p:sp>
          <p:nvSpPr>
            <p:cNvPr id="37" name="Rectangle 36"/>
            <p:cNvSpPr/>
            <p:nvPr/>
          </p:nvSpPr>
          <p:spPr>
            <a:xfrm>
              <a:off x="2277979" y="6860523"/>
              <a:ext cx="3422480" cy="553580"/>
            </a:xfrm>
            <a:prstGeom prst="rect">
              <a:avLst/>
            </a:prstGeom>
          </p:spPr>
          <p:txBody>
            <a:bodyPr wrap="square">
              <a:spAutoFit/>
            </a:bodyPr>
            <a:lstStyle/>
            <a:p>
              <a:pPr>
                <a:lnSpc>
                  <a:spcPct val="120000"/>
                </a:lnSpc>
              </a:pPr>
              <a:r>
                <a:rPr lang="zh-CN" altLang="en-US" sz="4800" b="1" dirty="0">
                  <a:solidFill>
                    <a:schemeClr val="bg1">
                      <a:lumMod val="50000"/>
                    </a:schemeClr>
                  </a:solidFill>
                  <a:latin typeface="Segoe UI" panose="020B0502040204020203" pitchFamily="34" charset="0"/>
                  <a:cs typeface="Segoe UI" panose="020B0502040204020203" pitchFamily="34" charset="0"/>
                </a:rPr>
                <a:t>常用报销类型及附件</a:t>
              </a:r>
              <a:endParaRPr lang="zh-CN" altLang="en-US" sz="4800" b="1" dirty="0">
                <a:solidFill>
                  <a:schemeClr val="bg1">
                    <a:lumMod val="50000"/>
                  </a:schemeClr>
                </a:solidFill>
                <a:latin typeface="Segoe UI" panose="020B0502040204020203" pitchFamily="34" charset="0"/>
                <a:cs typeface="Segoe UI" panose="020B0502040204020203" pitchFamily="34" charset="0"/>
              </a:endParaRPr>
            </a:p>
          </p:txBody>
        </p:sp>
        <p:sp>
          <p:nvSpPr>
            <p:cNvPr id="35" name="Freeform 5"/>
            <p:cNvSpPr>
              <a:spLocks noChangeArrowheads="1"/>
            </p:cNvSpPr>
            <p:nvPr/>
          </p:nvSpPr>
          <p:spPr bwMode="auto">
            <a:xfrm>
              <a:off x="2171312" y="7073151"/>
              <a:ext cx="124644" cy="21573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dirty="0"/>
            </a:p>
          </p:txBody>
        </p:sp>
      </p:gr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61"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54609" y="86360"/>
            <a:ext cx="4935258" cy="1415591"/>
            <a:chOff x="804690" y="19127283"/>
            <a:chExt cx="5689599" cy="2143401"/>
          </a:xfrm>
        </p:grpSpPr>
        <p:sp>
          <p:nvSpPr>
            <p:cNvPr id="62" name="Rectangle: Rounded Corners 6"/>
            <p:cNvSpPr/>
            <p:nvPr>
              <p:custDataLst>
                <p:tags r:id="rId1"/>
              </p:custDataLst>
            </p:nvPr>
          </p:nvSpPr>
          <p:spPr>
            <a:xfrm>
              <a:off x="804690" y="19127283"/>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26"/>
            <p:cNvSpPr/>
            <p:nvPr>
              <p:custDataLst>
                <p:tags r:id="rId2"/>
              </p:custDataLst>
            </p:nvPr>
          </p:nvSpPr>
          <p:spPr>
            <a:xfrm>
              <a:off x="2298209" y="19661427"/>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票 据 报 销</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74" name="AutoShape 29"/>
          <p:cNvSpPr/>
          <p:nvPr>
            <p:custDataLst>
              <p:tags r:id="rId3"/>
            </p:custDataLst>
          </p:nvPr>
        </p:nvSpPr>
        <p:spPr bwMode="auto">
          <a:xfrm>
            <a:off x="175313" y="203103"/>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8" name="圆角矩形 77"/>
          <p:cNvSpPr/>
          <p:nvPr>
            <p:custDataLst>
              <p:tags r:id="rId4"/>
            </p:custDataLst>
          </p:nvPr>
        </p:nvSpPr>
        <p:spPr>
          <a:xfrm>
            <a:off x="320675" y="2427605"/>
            <a:ext cx="11242040" cy="7723505"/>
          </a:xfrm>
          <a:prstGeom prst="roundRect">
            <a:avLst>
              <a:gd name="adj" fmla="val 11520"/>
            </a:avLst>
          </a:prstGeom>
          <a:solidFill>
            <a:schemeClr val="accent1"/>
          </a:soli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prstClr val="white"/>
              </a:solidFill>
              <a:latin typeface="+mj-ea"/>
              <a:ea typeface="+mj-ea"/>
            </a:endParaRPr>
          </a:p>
        </p:txBody>
      </p:sp>
      <p:sp>
        <p:nvSpPr>
          <p:cNvPr id="80" name="圆角矩形 79"/>
          <p:cNvSpPr/>
          <p:nvPr>
            <p:custDataLst>
              <p:tags r:id="rId5"/>
            </p:custDataLst>
          </p:nvPr>
        </p:nvSpPr>
        <p:spPr>
          <a:xfrm>
            <a:off x="621665" y="3495675"/>
            <a:ext cx="10640060" cy="6319520"/>
          </a:xfrm>
          <a:prstGeom prst="roundRect">
            <a:avLst>
              <a:gd name="adj" fmla="val 8586"/>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lstStyle/>
          <a:p>
            <a:pPr algn="ctr"/>
            <a:endParaRPr lang="zh-CN" altLang="en-US">
              <a:solidFill>
                <a:schemeClr val="bg1"/>
              </a:solidFill>
              <a:latin typeface="+mj-ea"/>
              <a:ea typeface="+mj-ea"/>
            </a:endParaRPr>
          </a:p>
        </p:txBody>
      </p:sp>
      <p:sp>
        <p:nvSpPr>
          <p:cNvPr id="76" name="文本框 75"/>
          <p:cNvSpPr txBox="1"/>
          <p:nvPr>
            <p:custDataLst>
              <p:tags r:id="rId6"/>
            </p:custDataLst>
          </p:nvPr>
        </p:nvSpPr>
        <p:spPr>
          <a:xfrm>
            <a:off x="878840" y="3631565"/>
            <a:ext cx="10382250" cy="6519545"/>
          </a:xfrm>
          <a:prstGeom prst="rect">
            <a:avLst/>
          </a:prstGeom>
          <a:noFill/>
        </p:spPr>
        <p:txBody>
          <a:bodyPr wrap="square" rtlCol="0">
            <a:noAutofit/>
          </a:bodyPr>
          <a:lstStyle/>
          <a:p>
            <a:pPr indent="0" fontAlgn="auto">
              <a:lnSpc>
                <a:spcPts val="5600"/>
              </a:lnSpc>
            </a:pPr>
            <a:r>
              <a:rPr lang="zh-CN" altLang="en-US" sz="3600" dirty="0" smtClean="0">
                <a:latin typeface="黑体" panose="02010609060101010101" pitchFamily="49" charset="-122"/>
                <a:ea typeface="黑体" panose="02010609060101010101" pitchFamily="49" charset="-122"/>
              </a:rPr>
              <a:t>1.签报</a:t>
            </a:r>
            <a:endParaRPr lang="zh-CN" altLang="en-US" sz="3600" dirty="0" smtClean="0">
              <a:latin typeface="黑体" panose="02010609060101010101" pitchFamily="49" charset="-122"/>
              <a:ea typeface="黑体" panose="02010609060101010101" pitchFamily="49" charset="-122"/>
            </a:endParaRPr>
          </a:p>
          <a:p>
            <a:pPr indent="0" fontAlgn="auto">
              <a:lnSpc>
                <a:spcPts val="5600"/>
              </a:lnSpc>
            </a:pPr>
            <a:r>
              <a:rPr lang="en-US" altLang="zh-CN" sz="3600" dirty="0" smtClean="0">
                <a:latin typeface="黑体" panose="02010609060101010101" pitchFamily="49" charset="-122"/>
                <a:ea typeface="黑体" panose="02010609060101010101" pitchFamily="49" charset="-122"/>
              </a:rPr>
              <a:t>2.</a:t>
            </a:r>
            <a:r>
              <a:rPr lang="zh-CN" altLang="en-US" sz="3600" dirty="0" smtClean="0">
                <a:latin typeface="黑体" panose="02010609060101010101" pitchFamily="49" charset="-122"/>
                <a:ea typeface="黑体" panose="02010609060101010101" pitchFamily="49" charset="-122"/>
              </a:rPr>
              <a:t>合同（原则上需留原件，若留复印件，需经办人签字确认合同原件存放部门。合同需规范，签字盖章日期完整）</a:t>
            </a:r>
            <a:endParaRPr lang="zh-CN" altLang="en-US" sz="3600" dirty="0" smtClean="0">
              <a:latin typeface="黑体" panose="02010609060101010101" pitchFamily="49" charset="-122"/>
              <a:ea typeface="黑体" panose="02010609060101010101" pitchFamily="49" charset="-122"/>
            </a:endParaRPr>
          </a:p>
          <a:p>
            <a:pPr indent="0" fontAlgn="auto">
              <a:lnSpc>
                <a:spcPts val="5600"/>
              </a:lnSpc>
            </a:pPr>
            <a:r>
              <a:rPr lang="en-US" altLang="zh-CN" sz="3600" dirty="0" smtClean="0">
                <a:latin typeface="黑体" panose="02010609060101010101" pitchFamily="49" charset="-122"/>
                <a:ea typeface="黑体" panose="02010609060101010101" pitchFamily="49" charset="-122"/>
              </a:rPr>
              <a:t>3</a:t>
            </a:r>
            <a:r>
              <a:rPr lang="zh-CN" altLang="en-US" sz="3600" dirty="0" smtClean="0">
                <a:latin typeface="黑体" panose="02010609060101010101" pitchFamily="49" charset="-122"/>
                <a:ea typeface="黑体" panose="02010609060101010101" pitchFamily="49" charset="-122"/>
              </a:rPr>
              <a:t>.合同审查表（复印件即可）</a:t>
            </a:r>
            <a:endParaRPr lang="zh-CN" altLang="en-US" sz="3600" dirty="0" smtClean="0">
              <a:latin typeface="黑体" panose="02010609060101010101" pitchFamily="49" charset="-122"/>
              <a:ea typeface="黑体" panose="02010609060101010101" pitchFamily="49" charset="-122"/>
            </a:endParaRPr>
          </a:p>
          <a:p>
            <a:pPr indent="0" fontAlgn="auto">
              <a:lnSpc>
                <a:spcPts val="5600"/>
              </a:lnSpc>
            </a:pPr>
            <a:r>
              <a:rPr lang="en-US" altLang="zh-CN" sz="3600" dirty="0" smtClean="0">
                <a:latin typeface="黑体" panose="02010609060101010101" pitchFamily="49" charset="-122"/>
                <a:ea typeface="黑体" panose="02010609060101010101" pitchFamily="49" charset="-122"/>
              </a:rPr>
              <a:t>4</a:t>
            </a:r>
            <a:r>
              <a:rPr lang="zh-CN" altLang="en-US" sz="3600" dirty="0" smtClean="0">
                <a:latin typeface="黑体" panose="02010609060101010101" pitchFamily="49" charset="-122"/>
                <a:ea typeface="黑体" panose="02010609060101010101" pitchFamily="49" charset="-122"/>
              </a:rPr>
              <a:t>.授权委托书（盖章）</a:t>
            </a:r>
            <a:endParaRPr lang="zh-CN" altLang="en-US" sz="3600" dirty="0" smtClean="0">
              <a:latin typeface="黑体" panose="02010609060101010101" pitchFamily="49" charset="-122"/>
              <a:ea typeface="黑体" panose="02010609060101010101" pitchFamily="49" charset="-122"/>
            </a:endParaRPr>
          </a:p>
          <a:p>
            <a:pPr indent="0" fontAlgn="auto">
              <a:lnSpc>
                <a:spcPts val="5600"/>
              </a:lnSpc>
            </a:pPr>
            <a:r>
              <a:rPr lang="en-US" altLang="zh-CN" sz="3600" dirty="0" smtClean="0">
                <a:latin typeface="黑体" panose="02010609060101010101" pitchFamily="49" charset="-122"/>
                <a:ea typeface="黑体" panose="02010609060101010101" pitchFamily="49" charset="-122"/>
              </a:rPr>
              <a:t>5</a:t>
            </a:r>
            <a:r>
              <a:rPr lang="zh-CN" altLang="en-US" sz="3600" dirty="0" smtClean="0">
                <a:latin typeface="黑体" panose="02010609060101010101" pitchFamily="49" charset="-122"/>
                <a:ea typeface="黑体" panose="02010609060101010101" pitchFamily="49" charset="-122"/>
              </a:rPr>
              <a:t>.发票及发票查验</a:t>
            </a:r>
            <a:endParaRPr lang="zh-CN" altLang="en-US" sz="3600" dirty="0" smtClean="0">
              <a:latin typeface="黑体" panose="02010609060101010101" pitchFamily="49" charset="-122"/>
              <a:ea typeface="黑体" panose="02010609060101010101" pitchFamily="49" charset="-122"/>
            </a:endParaRPr>
          </a:p>
          <a:p>
            <a:pPr indent="0" fontAlgn="auto">
              <a:lnSpc>
                <a:spcPts val="5600"/>
              </a:lnSpc>
            </a:pPr>
            <a:r>
              <a:rPr lang="en-US" altLang="zh-CN" sz="3600" dirty="0" smtClean="0">
                <a:latin typeface="黑体" panose="02010609060101010101" pitchFamily="49" charset="-122"/>
                <a:ea typeface="黑体" panose="02010609060101010101" pitchFamily="49" charset="-122"/>
              </a:rPr>
              <a:t>6</a:t>
            </a:r>
            <a:r>
              <a:rPr lang="zh-CN" altLang="en-US" sz="3600" dirty="0" smtClean="0">
                <a:latin typeface="黑体" panose="02010609060101010101" pitchFamily="49" charset="-122"/>
                <a:ea typeface="黑体" panose="02010609060101010101" pitchFamily="49" charset="-122"/>
              </a:rPr>
              <a:t>.其他相关附件</a:t>
            </a:r>
            <a:endParaRPr lang="zh-CN" altLang="en-US" sz="3600" dirty="0" smtClean="0">
              <a:latin typeface="黑体" panose="02010609060101010101" pitchFamily="49" charset="-122"/>
              <a:ea typeface="黑体" panose="02010609060101010101" pitchFamily="49" charset="-122"/>
            </a:endParaRPr>
          </a:p>
        </p:txBody>
      </p:sp>
      <p:sp>
        <p:nvSpPr>
          <p:cNvPr id="40" name="文本框 39"/>
          <p:cNvSpPr txBox="1"/>
          <p:nvPr>
            <p:custDataLst>
              <p:tags r:id="rId7"/>
            </p:custDataLst>
          </p:nvPr>
        </p:nvSpPr>
        <p:spPr>
          <a:xfrm>
            <a:off x="1753235" y="2638425"/>
            <a:ext cx="7393305" cy="706755"/>
          </a:xfrm>
          <a:prstGeom prst="rect">
            <a:avLst/>
          </a:prstGeom>
          <a:noFill/>
        </p:spPr>
        <p:txBody>
          <a:bodyPr wrap="square" rtlCol="0">
            <a:spAutoFit/>
          </a:bodyPr>
          <a:lstStyle/>
          <a:p>
            <a:pPr algn="ctr"/>
            <a:r>
              <a:rPr lang="zh-CN" sz="4000" b="1" dirty="0" smtClean="0">
                <a:solidFill>
                  <a:schemeClr val="bg1"/>
                </a:solidFill>
                <a:latin typeface="微软雅黑" panose="020B0503020204020204" pitchFamily="34" charset="-122"/>
                <a:ea typeface="微软雅黑" panose="020B0503020204020204" pitchFamily="34" charset="-122"/>
                <a:sym typeface="+mn-ea"/>
              </a:rPr>
              <a:t>合同类付款</a:t>
            </a:r>
            <a:endParaRPr lang="zh-CN" sz="40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96" name="AutoShape 84"/>
          <p:cNvSpPr/>
          <p:nvPr>
            <p:custDataLst>
              <p:tags r:id="rId8"/>
            </p:custDataLst>
          </p:nvPr>
        </p:nvSpPr>
        <p:spPr bwMode="auto">
          <a:xfrm>
            <a:off x="14883765" y="3631565"/>
            <a:ext cx="3502025" cy="39427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108" name="AutoShape 96"/>
          <p:cNvSpPr/>
          <p:nvPr>
            <p:custDataLst>
              <p:tags r:id="rId9"/>
            </p:custDataLst>
          </p:nvPr>
        </p:nvSpPr>
        <p:spPr bwMode="auto">
          <a:xfrm>
            <a:off x="15634970" y="4055110"/>
            <a:ext cx="1009650" cy="702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99" name="AutoShape 87"/>
          <p:cNvSpPr/>
          <p:nvPr>
            <p:custDataLst>
              <p:tags r:id="rId10"/>
            </p:custDataLst>
          </p:nvPr>
        </p:nvSpPr>
        <p:spPr bwMode="auto">
          <a:xfrm>
            <a:off x="4889500" y="1489075"/>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nvGrpSpPr>
          <p:cNvPr id="4" name="Group 69"/>
          <p:cNvGrpSpPr/>
          <p:nvPr/>
        </p:nvGrpSpPr>
        <p:grpSpPr>
          <a:xfrm>
            <a:off x="15634972" y="4239625"/>
            <a:ext cx="2410464" cy="2557543"/>
            <a:chOff x="10132215" y="2139586"/>
            <a:chExt cx="348557" cy="439108"/>
          </a:xfrm>
          <a:solidFill>
            <a:schemeClr val="bg1"/>
          </a:solidFill>
        </p:grpSpPr>
        <p:sp>
          <p:nvSpPr>
            <p:cNvPr id="5" name="AutoShape 70"/>
            <p:cNvSpPr/>
            <p:nvPr>
              <p:custDataLst>
                <p:tags r:id="rId11"/>
              </p:custDataLst>
            </p:nvPr>
          </p:nvSpPr>
          <p:spPr bwMode="auto">
            <a:xfrm>
              <a:off x="10309799" y="2139586"/>
              <a:ext cx="169320" cy="130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1" name="AutoShape 71"/>
            <p:cNvSpPr/>
            <p:nvPr>
              <p:custDataLst>
                <p:tags r:id="rId12"/>
              </p:custDataLst>
            </p:nvPr>
          </p:nvSpPr>
          <p:spPr bwMode="auto">
            <a:xfrm>
              <a:off x="10309799" y="2196715"/>
              <a:ext cx="170789" cy="130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2" name="AutoShape 72"/>
            <p:cNvSpPr/>
            <p:nvPr>
              <p:custDataLst>
                <p:tags r:id="rId13"/>
              </p:custDataLst>
            </p:nvPr>
          </p:nvSpPr>
          <p:spPr bwMode="auto">
            <a:xfrm>
              <a:off x="10236158" y="2255042"/>
              <a:ext cx="244614" cy="13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3" name="AutoShape 73"/>
            <p:cNvSpPr/>
            <p:nvPr>
              <p:custDataLst>
                <p:tags r:id="rId14"/>
              </p:custDataLst>
            </p:nvPr>
          </p:nvSpPr>
          <p:spPr bwMode="auto">
            <a:xfrm>
              <a:off x="10132219" y="2399686"/>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4" name="AutoShape 74"/>
            <p:cNvSpPr/>
            <p:nvPr>
              <p:custDataLst>
                <p:tags r:id="rId15"/>
              </p:custDataLst>
            </p:nvPr>
          </p:nvSpPr>
          <p:spPr bwMode="auto">
            <a:xfrm>
              <a:off x="10132219" y="2472670"/>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5" name="AutoShape 75"/>
            <p:cNvSpPr/>
            <p:nvPr>
              <p:custDataLst>
                <p:tags r:id="rId16"/>
              </p:custDataLst>
            </p:nvPr>
          </p:nvSpPr>
          <p:spPr bwMode="auto">
            <a:xfrm>
              <a:off x="10132219" y="2564406"/>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6" name="AutoShape 76"/>
            <p:cNvSpPr/>
            <p:nvPr>
              <p:custDataLst>
                <p:tags r:id="rId17"/>
              </p:custDataLst>
            </p:nvPr>
          </p:nvSpPr>
          <p:spPr bwMode="auto">
            <a:xfrm>
              <a:off x="10132215" y="2327325"/>
              <a:ext cx="348465" cy="130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bldLst>
      <p:bldP spid="25" grpId="0" bldLvl="0" animBg="1"/>
      <p:bldP spid="19" grpId="0" bldLvl="0" animBg="1"/>
      <p:bldP spid="78" grpId="0" bldLvl="0" animBg="1"/>
      <p:bldP spid="8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583561" y="2669458"/>
            <a:ext cx="10893477" cy="5633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Rounded Corners 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2899954" y="1508515"/>
            <a:ext cx="5683607" cy="7955771"/>
          </a:xfrm>
          <a:prstGeom prst="roundRect">
            <a:avLst>
              <a:gd name="adj" fmla="val 727"/>
            </a:avLst>
          </a:prstGeom>
          <a:solidFill>
            <a:schemeClr val="bg1"/>
          </a:solidFill>
          <a:ln>
            <a:noFill/>
          </a:ln>
          <a:effectLst>
            <a:outerShdw blurRad="1270000" dist="10922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Freeform: Shape 1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7344512" y="9310751"/>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1"/>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reeform: Shape 15"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2596355" y="7975058"/>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4237548" y="2485707"/>
            <a:ext cx="3689350" cy="2235835"/>
          </a:xfrm>
          <a:prstGeom prst="rect">
            <a:avLst/>
          </a:prstGeom>
          <a:effectLst/>
        </p:spPr>
        <p:txBody>
          <a:bodyPr wrap="square">
            <a:noAutofit/>
          </a:bodyPr>
          <a:lstStyle/>
          <a:p>
            <a:r>
              <a:rPr lang="en-US" sz="19900" b="1" dirty="0">
                <a:gradFill>
                  <a:gsLst>
                    <a:gs pos="0">
                      <a:srgbClr val="FE4444"/>
                    </a:gs>
                    <a:gs pos="100000">
                      <a:srgbClr val="832B2B"/>
                    </a:gs>
                  </a:gsLst>
                  <a:lin ang="5400000" scaled="0"/>
                </a:gradFill>
                <a:latin typeface="Geomanist Regular" panose="02000503000000020004" pitchFamily="50" charset="0"/>
                <a:ea typeface="Roboto Condensed" panose="02000000000000000000" pitchFamily="2" charset="0"/>
                <a:cs typeface="Segoe UI" panose="020B0502040204020203" pitchFamily="34" charset="0"/>
              </a:rPr>
              <a:t>01</a:t>
            </a:r>
            <a:endParaRPr lang="en-US" sz="19900" b="1" dirty="0">
              <a:gradFill>
                <a:gsLst>
                  <a:gs pos="0">
                    <a:srgbClr val="FE4444"/>
                  </a:gs>
                  <a:gs pos="100000">
                    <a:srgbClr val="832B2B"/>
                  </a:gs>
                </a:gsLst>
                <a:lin ang="5400000" scaled="0"/>
              </a:gra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22" name="Freeform: Shape 21"/>
          <p:cNvSpPr/>
          <p:nvPr/>
        </p:nvSpPr>
        <p:spPr>
          <a:xfrm>
            <a:off x="9039860" y="2995295"/>
            <a:ext cx="698500" cy="608330"/>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solidFill>
                <a:schemeClr val="tx1">
                  <a:lumMod val="65000"/>
                  <a:lumOff val="35000"/>
                </a:schemeClr>
              </a:solidFill>
            </a:endParaRPr>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11" name="文本框 10"/>
          <p:cNvSpPr txBox="1"/>
          <p:nvPr/>
        </p:nvSpPr>
        <p:spPr>
          <a:xfrm>
            <a:off x="9738360" y="3986530"/>
            <a:ext cx="8536305" cy="2366010"/>
          </a:xfrm>
          <a:prstGeom prst="rect">
            <a:avLst/>
          </a:prstGeom>
          <a:noFill/>
        </p:spPr>
        <p:txBody>
          <a:bodyPr wrap="square" rtlCol="0">
            <a:noAutofit/>
          </a:bodyPr>
          <a:lstStyle/>
          <a:p>
            <a:r>
              <a:rPr lang="zh-CN" altLang="en-US" sz="8000" b="1" dirty="0">
                <a:solidFill>
                  <a:schemeClr val="bg1"/>
                </a:solidFill>
                <a:latin typeface="Segoe UI Light" panose="020B0502040204020203" pitchFamily="34" charset="0"/>
                <a:cs typeface="Segoe UI Light" panose="020B0502040204020203" pitchFamily="34" charset="0"/>
                <a:sym typeface="+mn-ea"/>
              </a:rPr>
              <a:t>《成仁分公司票据管理办法》解读</a:t>
            </a:r>
            <a:endParaRPr lang="zh-CN" altLang="en-US" sz="8000" b="1" dirty="0">
              <a:solidFill>
                <a:schemeClr val="bg1"/>
              </a:solidFill>
              <a:latin typeface="Segoe UI Light" panose="020B0502040204020203" pitchFamily="34" charset="0"/>
              <a:cs typeface="Segoe UI Light" panose="020B0502040204020203" pitchFamily="34" charset="0"/>
              <a:sym typeface="+mn-ea"/>
            </a:endParaRPr>
          </a:p>
        </p:txBody>
      </p:sp>
      <p:sp>
        <p:nvSpPr>
          <p:cNvPr id="15" name="Freeform: Shape 21"/>
          <p:cNvSpPr/>
          <p:nvPr>
            <p:custDataLst>
              <p:tags r:id="rId1"/>
            </p:custDataLst>
          </p:nvPr>
        </p:nvSpPr>
        <p:spPr>
          <a:xfrm rot="10800000">
            <a:off x="17314545" y="6504305"/>
            <a:ext cx="698500" cy="608330"/>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solidFill>
                <a:schemeClr val="tx1">
                  <a:lumMod val="65000"/>
                  <a:lumOff val="35000"/>
                </a:schemeClr>
              </a:solidFill>
            </a:endParaRPr>
          </a:p>
        </p:txBody>
      </p:sp>
      <p:sp>
        <p:nvSpPr>
          <p:cNvPr id="12" name="矩形 11"/>
          <p:cNvSpPr/>
          <p:nvPr/>
        </p:nvSpPr>
        <p:spPr>
          <a:xfrm>
            <a:off x="3727788" y="6086808"/>
            <a:ext cx="4027938" cy="1205688"/>
          </a:xfrm>
          <a:prstGeom prst="rect">
            <a:avLst/>
          </a:prstGeom>
        </p:spPr>
        <p:txBody>
          <a:bodyPr wrap="square" lIns="96746" tIns="48374" rIns="96746" bIns="48374">
            <a:spAutoFit/>
          </a:bodyPr>
          <a:lstStyle/>
          <a:p>
            <a:pPr algn="ctr">
              <a:defRPr/>
            </a:pPr>
            <a:r>
              <a:rPr lang="zh-CN" altLang="en-US" sz="7200" b="1" kern="0" dirty="0" smtClean="0">
                <a:solidFill>
                  <a:schemeClr val="accent5">
                    <a:lumMod val="75000"/>
                  </a:schemeClr>
                </a:solidFill>
                <a:effectLst>
                  <a:glow rad="63500">
                    <a:schemeClr val="bg1">
                      <a:lumMod val="65000"/>
                      <a:alpha val="40000"/>
                    </a:schemeClr>
                  </a:glow>
                </a:effectLst>
                <a:latin typeface="微软雅黑" panose="020B0503020204020204" pitchFamily="34" charset="-122"/>
                <a:ea typeface="微软雅黑" panose="020B0503020204020204" pitchFamily="34" charset="-122"/>
              </a:rPr>
              <a:t>第一部分</a:t>
            </a:r>
            <a:endParaRPr lang="zh-CN" altLang="en-US" sz="7200" b="1" kern="0" dirty="0">
              <a:solidFill>
                <a:schemeClr val="accent5">
                  <a:lumMod val="75000"/>
                </a:schemeClr>
              </a:solidFill>
              <a:effectLst>
                <a:glow rad="63500">
                  <a:schemeClr val="bg1">
                    <a:lumMod val="65000"/>
                    <a:alpha val="40000"/>
                  </a:schemeClr>
                </a:glo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par>
    </p:tnLst>
    <p:bldLst>
      <p:bldP spid="3" grpId="0" animBg="1"/>
      <p:bldP spid="4" grpId="0" animBg="1"/>
      <p:bldP spid="13" grpId="0" animBg="1"/>
      <p:bldP spid="16"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Rectangle: Rounded Corners 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536940" y="1685290"/>
            <a:ext cx="9944735" cy="8342630"/>
          </a:xfrm>
          <a:prstGeom prst="roundRect">
            <a:avLst>
              <a:gd name="adj" fmla="val 367"/>
            </a:avLst>
          </a:prstGeom>
          <a:solidFill>
            <a:schemeClr val="bg1"/>
          </a:solidFill>
          <a:ln>
            <a:noFill/>
          </a:ln>
          <a:effectLst>
            <a:outerShdw blurRad="1270000" dist="1016000" dir="5400000" sx="87000" sy="8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Freeform: Shape 6"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229435" y="363847"/>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889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Rounded Corners 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691245" y="509905"/>
            <a:ext cx="3748405" cy="780415"/>
          </a:xfrm>
          <a:prstGeom prst="roundRect">
            <a:avLst>
              <a:gd name="adj" fmla="val 50000"/>
            </a:avLst>
          </a:prstGeom>
          <a:ln>
            <a:noFill/>
          </a:ln>
          <a:effectLst>
            <a:outerShdw blurRad="431800" dist="2032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smtClean="0"/>
              <a:t>票据的种类</a:t>
            </a:r>
            <a:endParaRPr lang="zh-CN" altLang="en-US" sz="4800" b="1" dirty="0" smtClean="0"/>
          </a:p>
        </p:txBody>
      </p:sp>
      <p:sp>
        <p:nvSpPr>
          <p:cNvPr id="9" name="Rectangle 8"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691245" y="1685290"/>
            <a:ext cx="10540365" cy="8754745"/>
          </a:xfrm>
          <a:prstGeom prst="rect">
            <a:avLst/>
          </a:prstGeom>
        </p:spPr>
        <p:txBody>
          <a:bodyPr wrap="square">
            <a:noAutofit/>
          </a:bodyPr>
          <a:lstStyle/>
          <a:p>
            <a:pPr>
              <a:lnSpc>
                <a:spcPct val="120000"/>
              </a:lnSpc>
            </a:pPr>
            <a:r>
              <a:rPr lang="zh-CN" altLang="en-US" sz="2400" dirty="0" smtClean="0">
                <a:latin typeface="仿宋" panose="02010609060101010101" pitchFamily="49" charset="-122"/>
                <a:ea typeface="仿宋" panose="02010609060101010101" pitchFamily="49" charset="-122"/>
                <a:cs typeface="Segoe UI" panose="020B0502040204020203" pitchFamily="34" charset="0"/>
              </a:rPr>
              <a:t>    </a:t>
            </a:r>
            <a:r>
              <a:rPr lang="en-US" altLang="zh-CN" sz="2400" dirty="0" smtClean="0">
                <a:latin typeface="仿宋" panose="02010609060101010101" pitchFamily="49" charset="-122"/>
                <a:ea typeface="仿宋" panose="02010609060101010101" pitchFamily="49" charset="-122"/>
                <a:cs typeface="Segoe UI" panose="020B0502040204020203" pitchFamily="34" charset="0"/>
              </a:rPr>
              <a:t> </a:t>
            </a:r>
            <a:r>
              <a:rPr lang="zh-CN" altLang="en-US" sz="3200" dirty="0" smtClean="0">
                <a:latin typeface="仿宋" panose="02010609060101010101" pitchFamily="49" charset="-122"/>
                <a:ea typeface="仿宋" panose="02010609060101010101" pitchFamily="49" charset="-122"/>
                <a:cs typeface="Segoe UI" panose="020B0502040204020203" pitchFamily="34" charset="0"/>
              </a:rPr>
              <a:t>本</a:t>
            </a:r>
            <a:r>
              <a:rPr lang="zh-CN" altLang="en-US" sz="3200" dirty="0">
                <a:latin typeface="仿宋" panose="02010609060101010101" pitchFamily="49" charset="-122"/>
                <a:ea typeface="仿宋" panose="02010609060101010101" pitchFamily="49" charset="-122"/>
                <a:cs typeface="Segoe UI" panose="020B0502040204020203" pitchFamily="34" charset="0"/>
              </a:rPr>
              <a:t>办法所称票据，是指</a:t>
            </a:r>
            <a:r>
              <a:rPr lang="zh-CN" altLang="en-US" sz="3600" b="1" dirty="0">
                <a:solidFill>
                  <a:schemeClr val="accent1"/>
                </a:solidFill>
                <a:latin typeface="仿宋" panose="02010609060101010101" pitchFamily="49" charset="-122"/>
                <a:ea typeface="仿宋" panose="02010609060101010101" pitchFamily="49" charset="-122"/>
                <a:cs typeface="Segoe UI" panose="020B0502040204020203" pitchFamily="34" charset="0"/>
              </a:rPr>
              <a:t>发票</a:t>
            </a:r>
            <a:r>
              <a:rPr lang="zh-CN" altLang="en-US" sz="3200" dirty="0">
                <a:latin typeface="仿宋" panose="02010609060101010101" pitchFamily="49" charset="-122"/>
                <a:ea typeface="仿宋" panose="02010609060101010101" pitchFamily="49" charset="-122"/>
                <a:cs typeface="Segoe UI" panose="020B0502040204020203" pitchFamily="34" charset="0"/>
              </a:rPr>
              <a:t>、</a:t>
            </a:r>
            <a:r>
              <a:rPr lang="zh-CN" altLang="en-US" sz="3600" b="1" dirty="0">
                <a:solidFill>
                  <a:schemeClr val="accent1"/>
                </a:solidFill>
                <a:latin typeface="仿宋" panose="02010609060101010101" pitchFamily="49" charset="-122"/>
                <a:ea typeface="仿宋" panose="02010609060101010101" pitchFamily="49" charset="-122"/>
                <a:cs typeface="Segoe UI" panose="020B0502040204020203" pitchFamily="34" charset="0"/>
              </a:rPr>
              <a:t>收据</a:t>
            </a:r>
            <a:r>
              <a:rPr lang="zh-CN" altLang="en-US" sz="3200" dirty="0">
                <a:latin typeface="仿宋" panose="02010609060101010101" pitchFamily="49" charset="-122"/>
                <a:ea typeface="仿宋" panose="02010609060101010101" pitchFamily="49" charset="-122"/>
                <a:cs typeface="Segoe UI" panose="020B0502040204020203" pitchFamily="34" charset="0"/>
              </a:rPr>
              <a:t>、汇票、本票和支票等</a:t>
            </a:r>
            <a:r>
              <a:rPr lang="zh-CN" altLang="en-US" sz="3200" dirty="0" smtClean="0">
                <a:latin typeface="仿宋" panose="02010609060101010101" pitchFamily="49" charset="-122"/>
                <a:ea typeface="仿宋" panose="02010609060101010101" pitchFamily="49" charset="-122"/>
                <a:cs typeface="Segoe UI" panose="020B0502040204020203" pitchFamily="34" charset="0"/>
              </a:rPr>
              <a:t>。</a:t>
            </a:r>
            <a:endParaRPr lang="zh-CN" altLang="en-US" sz="3200" dirty="0" smtClean="0">
              <a:latin typeface="仿宋" panose="02010609060101010101" pitchFamily="49" charset="-122"/>
              <a:ea typeface="仿宋" panose="02010609060101010101" pitchFamily="49" charset="-122"/>
              <a:cs typeface="Segoe UI" panose="020B0502040204020203" pitchFamily="34" charset="0"/>
            </a:endParaRPr>
          </a:p>
          <a:p>
            <a:pPr>
              <a:lnSpc>
                <a:spcPct val="120000"/>
              </a:lnSpc>
            </a:pPr>
            <a:endParaRPr lang="en-US" altLang="zh-CN" sz="3200" dirty="0" smtClean="0">
              <a:latin typeface="仿宋" panose="02010609060101010101" pitchFamily="49" charset="-122"/>
              <a:ea typeface="仿宋" panose="02010609060101010101" pitchFamily="49" charset="-122"/>
              <a:cs typeface="Segoe UI" panose="020B0502040204020203" pitchFamily="34" charset="0"/>
            </a:endParaRPr>
          </a:p>
          <a:p>
            <a:pPr>
              <a:lnSpc>
                <a:spcPts val="4000"/>
              </a:lnSpc>
            </a:pPr>
            <a:r>
              <a:rPr lang="en-US" altLang="zh-CN" sz="3200" dirty="0">
                <a:latin typeface="仿宋" panose="02010609060101010101" pitchFamily="49" charset="-122"/>
                <a:ea typeface="仿宋" panose="02010609060101010101" pitchFamily="49" charset="-122"/>
                <a:cs typeface="Segoe UI" panose="020B0502040204020203" pitchFamily="34" charset="0"/>
              </a:rPr>
              <a:t> </a:t>
            </a:r>
            <a:r>
              <a:rPr lang="en-US" altLang="zh-CN" sz="3200" dirty="0" smtClean="0">
                <a:latin typeface="仿宋" panose="02010609060101010101" pitchFamily="49" charset="-122"/>
                <a:ea typeface="仿宋" panose="02010609060101010101" pitchFamily="49" charset="-122"/>
                <a:cs typeface="Segoe UI" panose="020B0502040204020203" pitchFamily="34" charset="0"/>
              </a:rPr>
              <a:t>   </a:t>
            </a:r>
            <a:r>
              <a:rPr lang="zh-CN" altLang="en-US" sz="3200" dirty="0" smtClean="0">
                <a:latin typeface="仿宋" panose="02010609060101010101" pitchFamily="49" charset="-122"/>
                <a:ea typeface="仿宋" panose="02010609060101010101" pitchFamily="49" charset="-122"/>
                <a:cs typeface="Segoe UI" panose="020B0502040204020203" pitchFamily="34" charset="0"/>
              </a:rPr>
              <a:t>分公司</a:t>
            </a:r>
            <a:r>
              <a:rPr lang="zh-CN" altLang="en-US" sz="3200" dirty="0">
                <a:latin typeface="仿宋" panose="02010609060101010101" pitchFamily="49" charset="-122"/>
                <a:ea typeface="仿宋" panose="02010609060101010101" pitchFamily="49" charset="-122"/>
                <a:cs typeface="Segoe UI" panose="020B0502040204020203" pitchFamily="34" charset="0"/>
              </a:rPr>
              <a:t>在经营活动中从外部取得以及对外提供的发票和收据，主要包括</a:t>
            </a:r>
            <a:r>
              <a:rPr lang="zh-CN" altLang="en-US" sz="3200" b="1" dirty="0">
                <a:solidFill>
                  <a:srgbClr val="FF0000"/>
                </a:solidFill>
                <a:latin typeface="仿宋" panose="02010609060101010101" pitchFamily="49" charset="-122"/>
                <a:ea typeface="仿宋" panose="02010609060101010101" pitchFamily="49" charset="-122"/>
                <a:cs typeface="Segoe UI" panose="020B0502040204020203" pitchFamily="34" charset="0"/>
              </a:rPr>
              <a:t>增值税专用发票</a:t>
            </a:r>
            <a:r>
              <a:rPr lang="zh-CN" altLang="en-US" sz="3200" dirty="0">
                <a:latin typeface="仿宋" panose="02010609060101010101" pitchFamily="49" charset="-122"/>
                <a:ea typeface="仿宋" panose="02010609060101010101" pitchFamily="49" charset="-122"/>
                <a:cs typeface="Segoe UI" panose="020B0502040204020203" pitchFamily="34" charset="0"/>
              </a:rPr>
              <a:t>、</a:t>
            </a:r>
            <a:r>
              <a:rPr lang="zh-CN" altLang="en-US" sz="3200" b="1" dirty="0">
                <a:solidFill>
                  <a:srgbClr val="FF0000"/>
                </a:solidFill>
                <a:latin typeface="仿宋" panose="02010609060101010101" pitchFamily="49" charset="-122"/>
                <a:ea typeface="仿宋" panose="02010609060101010101" pitchFamily="49" charset="-122"/>
                <a:cs typeface="Segoe UI" panose="020B0502040204020203" pitchFamily="34" charset="0"/>
              </a:rPr>
              <a:t>增值税普通发票</a:t>
            </a:r>
            <a:r>
              <a:rPr lang="zh-CN" altLang="en-US" sz="3200" dirty="0">
                <a:latin typeface="仿宋" panose="02010609060101010101" pitchFamily="49" charset="-122"/>
                <a:ea typeface="仿宋" panose="02010609060101010101" pitchFamily="49" charset="-122"/>
                <a:cs typeface="Segoe UI" panose="020B0502040204020203" pitchFamily="34" charset="0"/>
              </a:rPr>
              <a:t>、</a:t>
            </a:r>
            <a:r>
              <a:rPr lang="zh-CN" altLang="en-US" sz="3200" b="1" dirty="0">
                <a:solidFill>
                  <a:srgbClr val="FF0000"/>
                </a:solidFill>
                <a:latin typeface="仿宋" panose="02010609060101010101" pitchFamily="49" charset="-122"/>
                <a:ea typeface="仿宋" panose="02010609060101010101" pitchFamily="49" charset="-122"/>
                <a:cs typeface="Segoe UI" panose="020B0502040204020203" pitchFamily="34" charset="0"/>
              </a:rPr>
              <a:t>收费票据</a:t>
            </a:r>
            <a:r>
              <a:rPr lang="zh-CN" altLang="en-US" sz="3200" dirty="0">
                <a:latin typeface="仿宋" panose="02010609060101010101" pitchFamily="49" charset="-122"/>
                <a:ea typeface="仿宋" panose="02010609060101010101" pitchFamily="49" charset="-122"/>
                <a:cs typeface="Segoe UI" panose="020B0502040204020203" pitchFamily="34" charset="0"/>
              </a:rPr>
              <a:t>、</a:t>
            </a:r>
            <a:r>
              <a:rPr lang="zh-CN" altLang="en-US" sz="3200" b="1" dirty="0">
                <a:solidFill>
                  <a:srgbClr val="FF0000"/>
                </a:solidFill>
                <a:latin typeface="仿宋" panose="02010609060101010101" pitchFamily="49" charset="-122"/>
                <a:ea typeface="仿宋" panose="02010609060101010101" pitchFamily="49" charset="-122"/>
                <a:cs typeface="Segoe UI" panose="020B0502040204020203" pitchFamily="34" charset="0"/>
              </a:rPr>
              <a:t>收款收据</a:t>
            </a:r>
            <a:r>
              <a:rPr lang="zh-CN" altLang="en-US" sz="3200" dirty="0" smtClean="0">
                <a:latin typeface="仿宋" panose="02010609060101010101" pitchFamily="49" charset="-122"/>
                <a:ea typeface="仿宋" panose="02010609060101010101" pitchFamily="49" charset="-122"/>
                <a:cs typeface="Segoe UI" panose="020B0502040204020203" pitchFamily="34" charset="0"/>
              </a:rPr>
              <a:t>等。  </a:t>
            </a:r>
            <a:endParaRPr lang="en-US" altLang="zh-CN" sz="3200" dirty="0" smtClean="0">
              <a:latin typeface="仿宋" panose="02010609060101010101" pitchFamily="49" charset="-122"/>
              <a:ea typeface="仿宋" panose="02010609060101010101" pitchFamily="49" charset="-122"/>
              <a:cs typeface="Segoe UI" panose="020B0502040204020203" pitchFamily="34" charset="0"/>
            </a:endParaRPr>
          </a:p>
          <a:p>
            <a:pPr>
              <a:lnSpc>
                <a:spcPts val="4000"/>
              </a:lnSpc>
            </a:pPr>
            <a:r>
              <a:rPr lang="en-US" altLang="zh-CN" sz="3200" dirty="0">
                <a:latin typeface="仿宋" panose="02010609060101010101" pitchFamily="49" charset="-122"/>
                <a:ea typeface="仿宋" panose="02010609060101010101" pitchFamily="49" charset="-122"/>
                <a:cs typeface="Segoe UI" panose="020B0502040204020203" pitchFamily="34" charset="0"/>
              </a:rPr>
              <a:t> </a:t>
            </a:r>
            <a:r>
              <a:rPr lang="en-US" altLang="zh-CN" sz="3200" dirty="0" smtClean="0">
                <a:latin typeface="仿宋" panose="02010609060101010101" pitchFamily="49" charset="-122"/>
                <a:ea typeface="仿宋" panose="02010609060101010101" pitchFamily="49" charset="-122"/>
                <a:cs typeface="Segoe UI" panose="020B0502040204020203" pitchFamily="34" charset="0"/>
              </a:rPr>
              <a:t>   </a:t>
            </a:r>
            <a:endParaRPr lang="en-US" altLang="zh-CN" sz="3200" dirty="0" smtClean="0">
              <a:latin typeface="仿宋" panose="02010609060101010101" pitchFamily="49" charset="-122"/>
              <a:ea typeface="仿宋" panose="02010609060101010101" pitchFamily="49" charset="-122"/>
              <a:cs typeface="Segoe UI" panose="020B0502040204020203" pitchFamily="34" charset="0"/>
            </a:endParaRPr>
          </a:p>
          <a:p>
            <a:pPr>
              <a:lnSpc>
                <a:spcPts val="4000"/>
              </a:lnSpc>
            </a:pPr>
            <a:r>
              <a:rPr lang="en-US" altLang="zh-CN" sz="3200" dirty="0" smtClean="0">
                <a:latin typeface="仿宋" panose="02010609060101010101" pitchFamily="49" charset="-122"/>
                <a:ea typeface="仿宋" panose="02010609060101010101" pitchFamily="49" charset="-122"/>
                <a:cs typeface="Segoe UI" panose="020B0502040204020203" pitchFamily="34" charset="0"/>
              </a:rPr>
              <a:t>    </a:t>
            </a:r>
            <a:r>
              <a:rPr lang="zh-CN" altLang="en-US" sz="3200" dirty="0" smtClean="0">
                <a:latin typeface="仿宋" panose="02010609060101010101" pitchFamily="49" charset="-122"/>
                <a:ea typeface="仿宋" panose="02010609060101010101" pitchFamily="49" charset="-122"/>
                <a:cs typeface="Segoe UI" panose="020B0502040204020203" pitchFamily="34" charset="0"/>
              </a:rPr>
              <a:t>本</a:t>
            </a:r>
            <a:r>
              <a:rPr lang="zh-CN" altLang="en-US" sz="3200" dirty="0">
                <a:latin typeface="仿宋" panose="02010609060101010101" pitchFamily="49" charset="-122"/>
                <a:ea typeface="仿宋" panose="02010609060101010101" pitchFamily="49" charset="-122"/>
                <a:cs typeface="Segoe UI" panose="020B0502040204020203" pitchFamily="34" charset="0"/>
              </a:rPr>
              <a:t>办法所称发票，是指在购销商品、提供或者接受服务以及从事其他经营活动中，开具、收取的收付款凭证。发票包括</a:t>
            </a:r>
            <a:r>
              <a:rPr lang="zh-CN" altLang="en-US" sz="3200" b="1" dirty="0">
                <a:solidFill>
                  <a:srgbClr val="FF0000"/>
                </a:solidFill>
                <a:latin typeface="仿宋" panose="02010609060101010101" pitchFamily="49" charset="-122"/>
                <a:ea typeface="仿宋" panose="02010609060101010101" pitchFamily="49" charset="-122"/>
                <a:cs typeface="Segoe UI" panose="020B0502040204020203" pitchFamily="34" charset="0"/>
              </a:rPr>
              <a:t>纸质发票</a:t>
            </a:r>
            <a:r>
              <a:rPr lang="zh-CN" altLang="en-US" sz="3200" dirty="0">
                <a:latin typeface="仿宋" panose="02010609060101010101" pitchFamily="49" charset="-122"/>
                <a:ea typeface="仿宋" panose="02010609060101010101" pitchFamily="49" charset="-122"/>
                <a:cs typeface="Segoe UI" panose="020B0502040204020203" pitchFamily="34" charset="0"/>
              </a:rPr>
              <a:t>和</a:t>
            </a:r>
            <a:r>
              <a:rPr lang="zh-CN" altLang="en-US" sz="3200" b="1" dirty="0">
                <a:solidFill>
                  <a:srgbClr val="FF0000"/>
                </a:solidFill>
                <a:latin typeface="仿宋" panose="02010609060101010101" pitchFamily="49" charset="-122"/>
                <a:ea typeface="仿宋" panose="02010609060101010101" pitchFamily="49" charset="-122"/>
                <a:cs typeface="Segoe UI" panose="020B0502040204020203" pitchFamily="34" charset="0"/>
              </a:rPr>
              <a:t>电子发票</a:t>
            </a:r>
            <a:r>
              <a:rPr lang="zh-CN" altLang="en-US" sz="3200" dirty="0">
                <a:latin typeface="仿宋" panose="02010609060101010101" pitchFamily="49" charset="-122"/>
                <a:ea typeface="仿宋" panose="02010609060101010101" pitchFamily="49" charset="-122"/>
                <a:cs typeface="Segoe UI" panose="020B0502040204020203" pitchFamily="34" charset="0"/>
              </a:rPr>
              <a:t>，电子发票与纸质发票具有同等法律</a:t>
            </a:r>
            <a:r>
              <a:rPr lang="zh-CN" altLang="en-US" sz="3200" dirty="0" smtClean="0">
                <a:latin typeface="仿宋" panose="02010609060101010101" pitchFamily="49" charset="-122"/>
                <a:ea typeface="仿宋" panose="02010609060101010101" pitchFamily="49" charset="-122"/>
                <a:cs typeface="Segoe UI" panose="020B0502040204020203" pitchFamily="34" charset="0"/>
              </a:rPr>
              <a:t>效力。</a:t>
            </a:r>
            <a:endParaRPr lang="zh-CN" altLang="en-US" sz="3200" dirty="0" smtClean="0">
              <a:latin typeface="仿宋" panose="02010609060101010101" pitchFamily="49" charset="-122"/>
              <a:ea typeface="仿宋" panose="02010609060101010101" pitchFamily="49" charset="-122"/>
              <a:cs typeface="Segoe UI" panose="020B0502040204020203" pitchFamily="34" charset="0"/>
            </a:endParaRPr>
          </a:p>
          <a:p>
            <a:pPr>
              <a:lnSpc>
                <a:spcPts val="4000"/>
              </a:lnSpc>
            </a:pPr>
            <a:r>
              <a:rPr lang="zh-CN" altLang="en-US" sz="3200" dirty="0" smtClean="0">
                <a:latin typeface="仿宋" panose="02010609060101010101" pitchFamily="49" charset="-122"/>
                <a:ea typeface="仿宋" panose="02010609060101010101" pitchFamily="49" charset="-122"/>
                <a:cs typeface="Segoe UI" panose="020B0502040204020203" pitchFamily="34" charset="0"/>
              </a:rPr>
              <a:t> </a:t>
            </a:r>
            <a:r>
              <a:rPr lang="en-US" altLang="zh-CN" sz="3200" dirty="0" smtClean="0">
                <a:latin typeface="仿宋" panose="02010609060101010101" pitchFamily="49" charset="-122"/>
                <a:ea typeface="仿宋" panose="02010609060101010101" pitchFamily="49" charset="-122"/>
                <a:cs typeface="Segoe UI" panose="020B0502040204020203" pitchFamily="34" charset="0"/>
              </a:rPr>
              <a:t>  </a:t>
            </a:r>
            <a:endParaRPr lang="en-US" altLang="zh-CN" sz="3200" dirty="0" smtClean="0">
              <a:latin typeface="仿宋" panose="02010609060101010101" pitchFamily="49" charset="-122"/>
              <a:ea typeface="仿宋" panose="02010609060101010101" pitchFamily="49" charset="-122"/>
              <a:cs typeface="Segoe UI" panose="020B0502040204020203" pitchFamily="34" charset="0"/>
            </a:endParaRPr>
          </a:p>
          <a:p>
            <a:pPr>
              <a:lnSpc>
                <a:spcPts val="4000"/>
              </a:lnSpc>
            </a:pPr>
            <a:r>
              <a:rPr lang="en-US" altLang="zh-CN" sz="3200" dirty="0">
                <a:latin typeface="仿宋" panose="02010609060101010101" pitchFamily="49" charset="-122"/>
                <a:ea typeface="仿宋" panose="02010609060101010101" pitchFamily="49" charset="-122"/>
                <a:cs typeface="Segoe UI" panose="020B0502040204020203" pitchFamily="34" charset="0"/>
              </a:rPr>
              <a:t>    </a:t>
            </a:r>
            <a:r>
              <a:rPr lang="zh-CN" altLang="en-US" sz="3200" dirty="0">
                <a:latin typeface="仿宋" panose="02010609060101010101" pitchFamily="49" charset="-122"/>
                <a:ea typeface="仿宋" panose="02010609060101010101" pitchFamily="49" charset="-122"/>
                <a:cs typeface="Segoe UI" panose="020B0502040204020203" pitchFamily="34" charset="0"/>
              </a:rPr>
              <a:t>分公司在经营活动中从外部取得以及对外提供的汇票、本票和支票，主要包括银行汇票、银行承兑汇票、商业承兑汇票、银行本票、支票等。</a:t>
            </a:r>
            <a:endParaRPr lang="zh-CN" altLang="en-US" sz="3200" dirty="0">
              <a:latin typeface="仿宋" panose="02010609060101010101" pitchFamily="49" charset="-122"/>
              <a:ea typeface="仿宋" panose="02010609060101010101" pitchFamily="49" charset="-122"/>
              <a:cs typeface="Segoe UI" panose="020B0502040204020203" pitchFamily="34" charset="0"/>
            </a:endParaRPr>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20" name="矩形 19"/>
          <p:cNvSpPr/>
          <p:nvPr/>
        </p:nvSpPr>
        <p:spPr>
          <a:xfrm rot="2700000">
            <a:off x="8898149" y="5656546"/>
            <a:ext cx="301782" cy="2903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思源宋体 CN Medium" panose="02020500000000000000" pitchFamily="18" charset="-122"/>
              <a:ea typeface="宋体" panose="02010600030101010101" pitchFamily="2" charset="-122"/>
              <a:cs typeface="+mn-cs"/>
            </a:endParaRPr>
          </a:p>
        </p:txBody>
      </p:sp>
      <p:sp>
        <p:nvSpPr>
          <p:cNvPr id="22" name="矩形 21"/>
          <p:cNvSpPr/>
          <p:nvPr/>
        </p:nvSpPr>
        <p:spPr>
          <a:xfrm rot="2700000">
            <a:off x="8898249" y="1915113"/>
            <a:ext cx="301782" cy="2903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思源宋体 CN Medium" panose="02020500000000000000" pitchFamily="18" charset="-122"/>
              <a:ea typeface="宋体" panose="02010600030101010101" pitchFamily="2" charset="-122"/>
              <a:cs typeface="+mn-cs"/>
            </a:endParaRPr>
          </a:p>
        </p:txBody>
      </p:sp>
      <p:sp>
        <p:nvSpPr>
          <p:cNvPr id="23" name="矩形 22"/>
          <p:cNvSpPr/>
          <p:nvPr/>
        </p:nvSpPr>
        <p:spPr>
          <a:xfrm rot="2700000">
            <a:off x="8898248" y="3616167"/>
            <a:ext cx="301782" cy="29036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思源宋体 CN Medium" panose="02020500000000000000" pitchFamily="18" charset="-122"/>
              <a:ea typeface="宋体" panose="02010600030101010101" pitchFamily="2" charset="-122"/>
              <a:cs typeface="+mn-cs"/>
            </a:endParaRPr>
          </a:p>
        </p:txBody>
      </p:sp>
      <p:sp>
        <p:nvSpPr>
          <p:cNvPr id="3" name="矩形 2"/>
          <p:cNvSpPr/>
          <p:nvPr>
            <p:custDataLst>
              <p:tags r:id="rId1"/>
            </p:custDataLst>
          </p:nvPr>
        </p:nvSpPr>
        <p:spPr>
          <a:xfrm rot="2700000">
            <a:off x="8898248" y="8180547"/>
            <a:ext cx="301782" cy="29036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思源宋体 CN Medium" panose="02020500000000000000" pitchFamily="18" charset="-122"/>
              <a:ea typeface="宋体" panose="02010600030101010101" pitchFamily="2" charset="-122"/>
              <a:cs typeface="+mn-cs"/>
            </a:endParaRPr>
          </a:p>
        </p:txBody>
      </p:sp>
      <p:pic>
        <p:nvPicPr>
          <p:cNvPr id="10" name="图片占位符 9" descr="252f1855c6a85508fb50063d72e7c165"/>
          <p:cNvPicPr>
            <a:picLocks noGrp="1" noChangeAspect="1"/>
          </p:cNvPicPr>
          <p:nvPr>
            <p:ph type="pic" sz="quarter" idx="18"/>
          </p:nvPr>
        </p:nvPicPr>
        <p:blipFill>
          <a:blip r:embed="rId2"/>
          <a:stretch>
            <a:fillRect/>
          </a:stretch>
        </p:blipFill>
        <p:spPr>
          <a:xfrm>
            <a:off x="1224915" y="2670810"/>
            <a:ext cx="6784340" cy="5864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4" grpId="0" bldLvl="0" animBg="1"/>
      <p:bldP spid="7" grpId="0" bldLvl="0" animBg="1"/>
      <p:bldP spid="5" grpId="0" bldLvl="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PicPr>
            <a:picLocks noGrp="1" noChangeAspect="1"/>
          </p:cNvPicPr>
          <p:nvPr>
            <p:ph type="pic" sz="quarter" idx="11"/>
          </p:nvPr>
        </p:nvPicPr>
        <p:blipFill>
          <a:blip r:embed="rId1" cstate="screen"/>
          <a:srcRect t="28874" b="28874"/>
          <a:stretch>
            <a:fillRect/>
          </a:stretch>
        </p:blipFill>
        <p:spPr>
          <a:xfrm>
            <a:off x="0" y="0"/>
            <a:ext cx="19477355" cy="3158490"/>
          </a:xfrm>
        </p:spPr>
      </p:pic>
      <p:sp>
        <p:nvSpPr>
          <p:cNvPr id="21" name="Rectangle 2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0" y="0"/>
            <a:ext cx="19477355" cy="315849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798830" y="5311775"/>
            <a:ext cx="3937000" cy="3330575"/>
          </a:xfrm>
          <a:prstGeom prst="rect">
            <a:avLst/>
          </a:prstGeom>
        </p:spPr>
        <p:txBody>
          <a:bodyPr wrap="square">
            <a:noAutofit/>
          </a:bodyPr>
          <a:lstStyle/>
          <a:p>
            <a:pPr algn="ctr"/>
            <a:r>
              <a:rPr lang="zh-CN" altLang="en-US" sz="6000" b="1" dirty="0" smtClean="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财务部门 </a:t>
            </a:r>
            <a:r>
              <a:rPr lang="en-US" altLang="zh-CN" sz="6000" b="1" dirty="0" smtClean="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    </a:t>
            </a:r>
            <a:endParaRPr lang="en-US" altLang="zh-CN"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ctr"/>
            <a:endParaRPr lang="en-US" altLang="zh-CN" sz="6000" b="1" dirty="0" smtClean="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ctr"/>
            <a:r>
              <a:rPr lang="zh-CN" altLang="en-US" sz="6000" b="1" dirty="0" smtClean="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职责</a:t>
            </a:r>
            <a:endParaRPr lang="zh-CN" altLang="en-US" sz="6000" b="1" i="0" dirty="0" smtClean="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cxnSp>
        <p:nvCxnSpPr>
          <p:cNvPr id="10" name="Straight Connector 9"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CxnSpPr/>
          <p:nvPr/>
        </p:nvCxnSpPr>
        <p:spPr>
          <a:xfrm>
            <a:off x="203702" y="6656856"/>
            <a:ext cx="24777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2430700"/>
            <a:ext cx="5650028" cy="1720536"/>
            <a:chOff x="-126999" y="4414700"/>
            <a:chExt cx="5689599" cy="2143401"/>
          </a:xfrm>
        </p:grpSpPr>
        <p:sp>
          <p:nvSpPr>
            <p:cNvPr id="7" name="Rectangle: Rounded Corners 6"/>
            <p:cNvSpPr/>
            <p:nvPr/>
          </p:nvSpPr>
          <p:spPr>
            <a:xfrm>
              <a:off x="-126999" y="4414700"/>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a:off x="1259847" y="4950639"/>
              <a:ext cx="4196080" cy="1159510"/>
            </a:xfrm>
            <a:prstGeom prst="rect">
              <a:avLst/>
            </a:prstGeom>
          </p:spPr>
          <p:txBody>
            <a:bodyPr wrap="square">
              <a:noAutofit/>
            </a:bodyPr>
            <a:lstStyle/>
            <a:p>
              <a:r>
                <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rPr>
                <a:t>发票和收据管理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31" name="AutoShape 29"/>
          <p:cNvSpPr/>
          <p:nvPr>
            <p:custDataLst>
              <p:tags r:id="rId2"/>
            </p:custDataLst>
          </p:nvPr>
        </p:nvSpPr>
        <p:spPr bwMode="auto">
          <a:xfrm>
            <a:off x="326390" y="2725128"/>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9" name="八角星 8"/>
          <p:cNvSpPr/>
          <p:nvPr>
            <p:custDataLst>
              <p:tags r:id="rId3"/>
            </p:custDataLst>
          </p:nvPr>
        </p:nvSpPr>
        <p:spPr>
          <a:xfrm>
            <a:off x="5866127" y="6307414"/>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八角星 10"/>
          <p:cNvSpPr/>
          <p:nvPr>
            <p:custDataLst>
              <p:tags r:id="rId4"/>
            </p:custDataLst>
          </p:nvPr>
        </p:nvSpPr>
        <p:spPr>
          <a:xfrm>
            <a:off x="5866128" y="4316594"/>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八角星 12"/>
          <p:cNvSpPr/>
          <p:nvPr>
            <p:custDataLst>
              <p:tags r:id="rId5"/>
            </p:custDataLst>
          </p:nvPr>
        </p:nvSpPr>
        <p:spPr>
          <a:xfrm>
            <a:off x="5866128" y="8103740"/>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文本框 11"/>
          <p:cNvSpPr txBox="1"/>
          <p:nvPr/>
        </p:nvSpPr>
        <p:spPr>
          <a:xfrm>
            <a:off x="7162800" y="4194175"/>
            <a:ext cx="12314555" cy="1753235"/>
          </a:xfrm>
          <a:prstGeom prst="rect">
            <a:avLst/>
          </a:prstGeom>
          <a:noFill/>
        </p:spPr>
        <p:txBody>
          <a:bodyPr wrap="square" rtlCol="0">
            <a:spAutoFit/>
          </a:bodyPr>
          <a:lstStyle/>
          <a:p>
            <a:r>
              <a:rPr lang="zh-CN" altLang="en-US" sz="3600" b="1" dirty="0">
                <a:solidFill>
                  <a:srgbClr val="212837"/>
                </a:solidFill>
                <a:latin typeface="方正小标宋简体" panose="03000509000000000000" charset="-122"/>
                <a:cs typeface="Segoe UI" panose="020B0502040204020203" pitchFamily="34" charset="0"/>
              </a:rPr>
              <a:t>负责建立发票、收据管理制度，专人负责保管购买的票据和开具发票、收据的专用设备，对增值税专用发票及时认证抵扣。</a:t>
            </a:r>
            <a:endParaRPr lang="zh-CN" altLang="en-US" sz="3600" b="1" dirty="0">
              <a:solidFill>
                <a:srgbClr val="212837"/>
              </a:solidFill>
              <a:latin typeface="方正小标宋简体" panose="03000509000000000000" charset="-122"/>
              <a:cs typeface="Segoe UI" panose="020B0502040204020203" pitchFamily="34" charset="0"/>
            </a:endParaRPr>
          </a:p>
        </p:txBody>
      </p:sp>
      <p:sp>
        <p:nvSpPr>
          <p:cNvPr id="22" name="文本框 21"/>
          <p:cNvSpPr txBox="1"/>
          <p:nvPr/>
        </p:nvSpPr>
        <p:spPr>
          <a:xfrm>
            <a:off x="7162799" y="6494566"/>
            <a:ext cx="10913444" cy="645160"/>
          </a:xfrm>
          <a:prstGeom prst="rect">
            <a:avLst/>
          </a:prstGeom>
          <a:noFill/>
        </p:spPr>
        <p:txBody>
          <a:bodyPr wrap="square" rtlCol="0">
            <a:spAutoFit/>
          </a:bodyPr>
          <a:lstStyle/>
          <a:p>
            <a:r>
              <a:rPr lang="zh-CN" altLang="en-US" sz="3600" b="1" dirty="0">
                <a:solidFill>
                  <a:srgbClr val="212837"/>
                </a:solidFill>
                <a:latin typeface="方正小标宋简体" panose="03000509000000000000" charset="-122"/>
                <a:cs typeface="Segoe UI" panose="020B0502040204020203" pitchFamily="34" charset="0"/>
              </a:rPr>
              <a:t>对业务部门提交的发票进行复核。</a:t>
            </a:r>
            <a:endParaRPr lang="zh-CN" altLang="en-US" sz="3600" b="1" dirty="0">
              <a:solidFill>
                <a:srgbClr val="212837"/>
              </a:solidFill>
              <a:latin typeface="方正小标宋简体" panose="03000509000000000000" charset="-122"/>
              <a:cs typeface="Segoe UI" panose="020B0502040204020203" pitchFamily="34" charset="0"/>
            </a:endParaRPr>
          </a:p>
        </p:txBody>
      </p:sp>
      <p:sp>
        <p:nvSpPr>
          <p:cNvPr id="23" name="文本框 22"/>
          <p:cNvSpPr txBox="1"/>
          <p:nvPr/>
        </p:nvSpPr>
        <p:spPr>
          <a:xfrm>
            <a:off x="7162800" y="7981315"/>
            <a:ext cx="12313285" cy="1198880"/>
          </a:xfrm>
          <a:prstGeom prst="rect">
            <a:avLst/>
          </a:prstGeom>
          <a:noFill/>
        </p:spPr>
        <p:txBody>
          <a:bodyPr wrap="square" rtlCol="0">
            <a:spAutoFit/>
          </a:bodyPr>
          <a:lstStyle/>
          <a:p>
            <a:r>
              <a:rPr lang="zh-CN" altLang="en-US" sz="3600" b="1" dirty="0" smtClean="0">
                <a:solidFill>
                  <a:srgbClr val="212837"/>
                </a:solidFill>
                <a:latin typeface="方正小标宋简体" panose="03000509000000000000" charset="-122"/>
                <a:cs typeface="Segoe UI" panose="020B0502040204020203" pitchFamily="34" charset="0"/>
              </a:rPr>
              <a:t>负责</a:t>
            </a:r>
            <a:r>
              <a:rPr lang="zh-CN" altLang="en-US" sz="3600" b="1" dirty="0">
                <a:solidFill>
                  <a:srgbClr val="212837"/>
                </a:solidFill>
                <a:latin typeface="方正小标宋简体" panose="03000509000000000000" charset="-122"/>
                <a:cs typeface="Segoe UI" panose="020B0502040204020203" pitchFamily="34" charset="0"/>
              </a:rPr>
              <a:t>票据</a:t>
            </a:r>
            <a:r>
              <a:rPr lang="zh-CN" altLang="en-US" sz="3600" b="1" dirty="0" smtClean="0">
                <a:solidFill>
                  <a:srgbClr val="212837"/>
                </a:solidFill>
                <a:latin typeface="方正小标宋简体" panose="03000509000000000000" charset="-122"/>
                <a:cs typeface="Segoe UI" panose="020B0502040204020203" pitchFamily="34" charset="0"/>
              </a:rPr>
              <a:t>领</a:t>
            </a:r>
            <a:r>
              <a:rPr lang="zh-CN" altLang="en-US" sz="3600" b="1" dirty="0">
                <a:solidFill>
                  <a:srgbClr val="212837"/>
                </a:solidFill>
                <a:latin typeface="方正小标宋简体" panose="03000509000000000000" charset="-122"/>
                <a:cs typeface="Segoe UI" panose="020B0502040204020203" pitchFamily="34" charset="0"/>
              </a:rPr>
              <a:t>购、开具、保管、作废等工作，对合规发票进行归档</a:t>
            </a:r>
            <a:r>
              <a:rPr lang="zh-CN" altLang="en-US" sz="3600" b="1" dirty="0" smtClean="0">
                <a:solidFill>
                  <a:srgbClr val="212837"/>
                </a:solidFill>
                <a:latin typeface="方正小标宋简体" panose="03000509000000000000" charset="-122"/>
                <a:cs typeface="Segoe UI" panose="020B0502040204020203" pitchFamily="34" charset="0"/>
              </a:rPr>
              <a:t>保管。</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PicPr>
            <a:picLocks noGrp="1" noChangeAspect="1"/>
          </p:cNvPicPr>
          <p:nvPr>
            <p:ph type="pic" sz="quarter" idx="11"/>
          </p:nvPr>
        </p:nvPicPr>
        <p:blipFill>
          <a:blip r:embed="rId1" cstate="screen"/>
          <a:srcRect t="28874" b="28874"/>
          <a:stretch>
            <a:fillRect/>
          </a:stretch>
        </p:blipFill>
        <p:spPr>
          <a:xfrm>
            <a:off x="0" y="0"/>
            <a:ext cx="19477355" cy="3158490"/>
          </a:xfrm>
        </p:spPr>
      </p:pic>
      <p:sp>
        <p:nvSpPr>
          <p:cNvPr id="21" name="Rectangle 2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0" y="0"/>
            <a:ext cx="19477355" cy="315849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326390" y="5335905"/>
            <a:ext cx="3937000" cy="3330575"/>
          </a:xfrm>
          <a:prstGeom prst="rect">
            <a:avLst/>
          </a:prstGeom>
        </p:spPr>
        <p:txBody>
          <a:bodyPr wrap="square">
            <a:noAutofit/>
          </a:bodyPr>
          <a:lstStyle/>
          <a:p>
            <a:pPr algn="ctr"/>
            <a:r>
              <a:rPr lang="zh-CN" altLang="en-US"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业务部门</a:t>
            </a:r>
            <a:endParaRPr lang="zh-CN" altLang="en-US"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ctr"/>
            <a:r>
              <a:rPr lang="zh-CN" altLang="en-US"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en-US" altLang="zh-CN"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    </a:t>
            </a:r>
            <a:endParaRPr lang="en-US" altLang="zh-CN"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ctr"/>
            <a:r>
              <a:rPr lang="zh-CN" altLang="en-US" sz="6000" b="1"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职责</a:t>
            </a:r>
            <a:endParaRPr lang="zh-CN" altLang="en-US" sz="6000" b="1" i="0" dirty="0">
              <a:solidFill>
                <a:schemeClr val="accent1"/>
              </a:solidFill>
              <a:effectLst>
                <a:outerShdw blurRad="203200" dist="127000" dir="2700000" algn="tl" rotWithShape="0">
                  <a:schemeClr val="bg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cxnSp>
        <p:nvCxnSpPr>
          <p:cNvPr id="10" name="Straight Connector 9"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CxnSpPr/>
          <p:nvPr/>
        </p:nvCxnSpPr>
        <p:spPr>
          <a:xfrm>
            <a:off x="155575" y="6695358"/>
            <a:ext cx="247772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2240915"/>
            <a:ext cx="5688330" cy="1715135"/>
            <a:chOff x="-126999" y="4518841"/>
            <a:chExt cx="5689599" cy="2143401"/>
          </a:xfrm>
        </p:grpSpPr>
        <p:sp>
          <p:nvSpPr>
            <p:cNvPr id="7" name="Rectangle: Rounded Corners 6"/>
            <p:cNvSpPr/>
            <p:nvPr/>
          </p:nvSpPr>
          <p:spPr>
            <a:xfrm>
              <a:off x="-126999" y="4518841"/>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Rectangle 26"/>
            <p:cNvSpPr/>
            <p:nvPr/>
          </p:nvSpPr>
          <p:spPr>
            <a:xfrm>
              <a:off x="1159378" y="5038574"/>
              <a:ext cx="4196080" cy="1159510"/>
            </a:xfrm>
            <a:prstGeom prst="rect">
              <a:avLst/>
            </a:prstGeom>
          </p:spPr>
          <p:txBody>
            <a:bodyPr wrap="square">
              <a:noAutofit/>
            </a:bodyPr>
            <a:lstStyle/>
            <a:p>
              <a:r>
                <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rPr>
                <a:t>发票和收据管理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31" name="AutoShape 29"/>
          <p:cNvSpPr/>
          <p:nvPr>
            <p:custDataLst>
              <p:tags r:id="rId2"/>
            </p:custDataLst>
          </p:nvPr>
        </p:nvSpPr>
        <p:spPr bwMode="auto">
          <a:xfrm>
            <a:off x="326390" y="2451124"/>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9" name="八角星 8"/>
          <p:cNvSpPr/>
          <p:nvPr>
            <p:custDataLst>
              <p:tags r:id="rId3"/>
            </p:custDataLst>
          </p:nvPr>
        </p:nvSpPr>
        <p:spPr>
          <a:xfrm>
            <a:off x="5866130" y="4974590"/>
            <a:ext cx="897255" cy="872490"/>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八角星 10"/>
          <p:cNvSpPr/>
          <p:nvPr>
            <p:custDataLst>
              <p:tags r:id="rId4"/>
            </p:custDataLst>
          </p:nvPr>
        </p:nvSpPr>
        <p:spPr>
          <a:xfrm>
            <a:off x="5866130" y="3707130"/>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八角星 12"/>
          <p:cNvSpPr/>
          <p:nvPr>
            <p:custDataLst>
              <p:tags r:id="rId5"/>
            </p:custDataLst>
          </p:nvPr>
        </p:nvSpPr>
        <p:spPr>
          <a:xfrm>
            <a:off x="5866130" y="6278880"/>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八角星 15"/>
          <p:cNvSpPr/>
          <p:nvPr>
            <p:custDataLst>
              <p:tags r:id="rId6"/>
            </p:custDataLst>
          </p:nvPr>
        </p:nvSpPr>
        <p:spPr>
          <a:xfrm>
            <a:off x="5866130" y="7623810"/>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04</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八角星 17"/>
          <p:cNvSpPr/>
          <p:nvPr>
            <p:custDataLst>
              <p:tags r:id="rId7"/>
            </p:custDataLst>
          </p:nvPr>
        </p:nvSpPr>
        <p:spPr>
          <a:xfrm>
            <a:off x="5866130" y="8897620"/>
            <a:ext cx="897255" cy="832485"/>
          </a:xfrm>
          <a:prstGeom prst="star8">
            <a:avLst>
              <a:gd name="adj" fmla="val 42115"/>
            </a:avLst>
          </a:prstGeom>
          <a:solidFill>
            <a:srgbClr val="C00000"/>
          </a:solidFill>
          <a:ln w="3175" cap="flat" cmpd="sng" algn="ctr">
            <a:noFill/>
            <a:prstDash val="solid"/>
          </a:ln>
          <a:effectLst/>
        </p:spPr>
        <p:txBody>
          <a:bodyPr anchor="ctr"/>
          <a:lstStyle/>
          <a:p>
            <a:pPr algn="ctr">
              <a:defRPr/>
            </a:pPr>
            <a:r>
              <a:rPr lang="en-US" altLang="zh-CN"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rPr>
              <a:t>05</a:t>
            </a:r>
            <a:endParaRPr lang="zh-CN" altLang="en-US" sz="2800" kern="0" dirty="0">
              <a:ln w="12700">
                <a:noFill/>
              </a:ln>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文本框 11"/>
          <p:cNvSpPr txBox="1"/>
          <p:nvPr>
            <p:custDataLst>
              <p:tags r:id="rId8"/>
            </p:custDataLst>
          </p:nvPr>
        </p:nvSpPr>
        <p:spPr>
          <a:xfrm>
            <a:off x="7162800" y="3584575"/>
            <a:ext cx="12446635" cy="1198880"/>
          </a:xfrm>
          <a:prstGeom prst="rect">
            <a:avLst/>
          </a:prstGeom>
          <a:noFill/>
        </p:spPr>
        <p:txBody>
          <a:bodyPr wrap="square" rtlCol="0">
            <a:spAutoFit/>
          </a:bodyPr>
          <a:lstStyle/>
          <a:p>
            <a:r>
              <a:rPr lang="zh-CN" altLang="zh-CN" sz="3600" b="1" dirty="0">
                <a:solidFill>
                  <a:srgbClr val="212837"/>
                </a:solidFill>
                <a:latin typeface="方正小标宋简体" panose="03000509000000000000" charset="-122"/>
                <a:cs typeface="Segoe UI" panose="020B0502040204020203" pitchFamily="34" charset="0"/>
              </a:rPr>
              <a:t>负责及时取得发票、收据，审核发票、收据的真实性、完整性、有效性，更换不合规发票</a:t>
            </a:r>
            <a:r>
              <a:rPr lang="zh-CN" altLang="en-US" sz="3600" b="1" dirty="0">
                <a:solidFill>
                  <a:srgbClr val="212837"/>
                </a:solidFill>
                <a:latin typeface="方正小标宋简体" panose="03000509000000000000" charset="-122"/>
                <a:cs typeface="Segoe UI" panose="020B0502040204020203" pitchFamily="34" charset="0"/>
              </a:rPr>
              <a:t>。</a:t>
            </a:r>
            <a:endParaRPr lang="zh-CN" altLang="en-US" sz="3600" b="1" dirty="0">
              <a:solidFill>
                <a:srgbClr val="212837"/>
              </a:solidFill>
              <a:latin typeface="方正小标宋简体" panose="03000509000000000000" charset="-122"/>
              <a:cs typeface="Segoe UI" panose="020B0502040204020203" pitchFamily="34" charset="0"/>
            </a:endParaRPr>
          </a:p>
        </p:txBody>
      </p:sp>
      <p:sp>
        <p:nvSpPr>
          <p:cNvPr id="22" name="文本框 21"/>
          <p:cNvSpPr txBox="1"/>
          <p:nvPr>
            <p:custDataLst>
              <p:tags r:id="rId9"/>
            </p:custDataLst>
          </p:nvPr>
        </p:nvSpPr>
        <p:spPr>
          <a:xfrm>
            <a:off x="7163435" y="6151245"/>
            <a:ext cx="12446000" cy="1198880"/>
          </a:xfrm>
          <a:prstGeom prst="rect">
            <a:avLst/>
          </a:prstGeom>
          <a:noFill/>
        </p:spPr>
        <p:txBody>
          <a:bodyPr wrap="square" rtlCol="0">
            <a:spAutoFit/>
          </a:bodyPr>
          <a:lstStyle/>
          <a:p>
            <a:r>
              <a:rPr lang="zh-CN" altLang="en-US" sz="3600" b="1" dirty="0">
                <a:solidFill>
                  <a:srgbClr val="212837"/>
                </a:solidFill>
                <a:latin typeface="方正小标宋简体" panose="03000509000000000000" charset="-122"/>
                <a:cs typeface="Segoe UI" panose="020B0502040204020203" pitchFamily="34" charset="0"/>
              </a:rPr>
              <a:t>负责交易的真实性，负责提供合同、结算单据等开票所需</a:t>
            </a:r>
            <a:r>
              <a:rPr lang="zh-CN" altLang="en-US" sz="3600" b="1" dirty="0" smtClean="0">
                <a:solidFill>
                  <a:srgbClr val="212837"/>
                </a:solidFill>
                <a:latin typeface="方正小标宋简体" panose="03000509000000000000" charset="-122"/>
                <a:cs typeface="Segoe UI" panose="020B0502040204020203" pitchFamily="34" charset="0"/>
              </a:rPr>
              <a:t>依据。</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sp>
        <p:nvSpPr>
          <p:cNvPr id="23" name="文本框 22"/>
          <p:cNvSpPr txBox="1"/>
          <p:nvPr>
            <p:custDataLst>
              <p:tags r:id="rId10"/>
            </p:custDataLst>
          </p:nvPr>
        </p:nvSpPr>
        <p:spPr>
          <a:xfrm>
            <a:off x="7151370" y="5100955"/>
            <a:ext cx="12315190" cy="645160"/>
          </a:xfrm>
          <a:prstGeom prst="rect">
            <a:avLst/>
          </a:prstGeom>
          <a:noFill/>
        </p:spPr>
        <p:txBody>
          <a:bodyPr wrap="square" rtlCol="0">
            <a:spAutoFit/>
          </a:bodyPr>
          <a:lstStyle/>
          <a:p>
            <a:r>
              <a:rPr lang="zh-CN" altLang="en-US" sz="3600" b="1" dirty="0">
                <a:solidFill>
                  <a:srgbClr val="212837"/>
                </a:solidFill>
                <a:latin typeface="方正小标宋简体" panose="03000509000000000000" charset="-122"/>
                <a:cs typeface="Segoe UI" panose="020B0502040204020203" pitchFamily="34" charset="0"/>
              </a:rPr>
              <a:t>妥善保管发票、收据，并在规定时间内传递给财务管理</a:t>
            </a:r>
            <a:r>
              <a:rPr lang="zh-CN" altLang="en-US" sz="3600" b="1" dirty="0" smtClean="0">
                <a:solidFill>
                  <a:srgbClr val="212837"/>
                </a:solidFill>
                <a:latin typeface="方正小标宋简体" panose="03000509000000000000" charset="-122"/>
                <a:cs typeface="Segoe UI" panose="020B0502040204020203" pitchFamily="34" charset="0"/>
              </a:rPr>
              <a:t>部门。</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sp>
        <p:nvSpPr>
          <p:cNvPr id="24" name="文本框 23"/>
          <p:cNvSpPr txBox="1"/>
          <p:nvPr>
            <p:custDataLst>
              <p:tags r:id="rId11"/>
            </p:custDataLst>
          </p:nvPr>
        </p:nvSpPr>
        <p:spPr>
          <a:xfrm>
            <a:off x="7151370" y="7754435"/>
            <a:ext cx="10607040" cy="645160"/>
          </a:xfrm>
          <a:prstGeom prst="rect">
            <a:avLst/>
          </a:prstGeom>
          <a:noFill/>
        </p:spPr>
        <p:txBody>
          <a:bodyPr wrap="square" rtlCol="0">
            <a:spAutoFit/>
          </a:bodyPr>
          <a:lstStyle/>
          <a:p>
            <a:r>
              <a:rPr lang="zh-CN" altLang="en-US" sz="3600" b="1" dirty="0">
                <a:solidFill>
                  <a:srgbClr val="212837"/>
                </a:solidFill>
                <a:latin typeface="方正小标宋简体" panose="03000509000000000000" charset="-122"/>
                <a:cs typeface="Segoe UI" panose="020B0502040204020203" pitchFamily="34" charset="0"/>
              </a:rPr>
              <a:t>负责发票、收据对外传递</a:t>
            </a:r>
            <a:r>
              <a:rPr lang="zh-CN" altLang="en-US" sz="3600" b="1" dirty="0" smtClean="0">
                <a:solidFill>
                  <a:srgbClr val="212837"/>
                </a:solidFill>
                <a:latin typeface="方正小标宋简体" panose="03000509000000000000" charset="-122"/>
                <a:cs typeface="Segoe UI" panose="020B0502040204020203" pitchFamily="34" charset="0"/>
              </a:rPr>
              <a:t>工作。</a:t>
            </a:r>
            <a:endParaRPr lang="zh-CN" altLang="en-US" sz="3600" b="1" dirty="0" smtClean="0">
              <a:solidFill>
                <a:srgbClr val="212837"/>
              </a:solidFill>
              <a:latin typeface="方正小标宋简体" panose="03000509000000000000" charset="-122"/>
              <a:cs typeface="Segoe UI" panose="020B0502040204020203" pitchFamily="34" charset="0"/>
            </a:endParaRPr>
          </a:p>
        </p:txBody>
      </p:sp>
      <p:sp>
        <p:nvSpPr>
          <p:cNvPr id="25" name="文本框 24"/>
          <p:cNvSpPr txBox="1"/>
          <p:nvPr>
            <p:custDataLst>
              <p:tags r:id="rId12"/>
            </p:custDataLst>
          </p:nvPr>
        </p:nvSpPr>
        <p:spPr>
          <a:xfrm>
            <a:off x="7151370" y="9021445"/>
            <a:ext cx="12326620" cy="645160"/>
          </a:xfrm>
          <a:prstGeom prst="rect">
            <a:avLst/>
          </a:prstGeom>
          <a:noFill/>
        </p:spPr>
        <p:txBody>
          <a:bodyPr wrap="square" rtlCol="0">
            <a:spAutoFit/>
          </a:bodyPr>
          <a:lstStyle/>
          <a:p>
            <a:r>
              <a:rPr lang="zh-CN" altLang="en-US" sz="3600" b="1" dirty="0">
                <a:solidFill>
                  <a:srgbClr val="212837"/>
                </a:solidFill>
                <a:latin typeface="方正小标宋简体" panose="03000509000000000000" charset="-122"/>
                <a:cs typeface="Segoe UI" panose="020B0502040204020203" pitchFamily="34" charset="0"/>
              </a:rPr>
              <a:t>配合财务管理部门开展发票、收据使用情况的监督检查工作。</a:t>
            </a:r>
            <a:endParaRPr lang="zh-CN" altLang="en-US" sz="3600" b="1" dirty="0">
              <a:solidFill>
                <a:srgbClr val="212837"/>
              </a:solidFill>
              <a:latin typeface="方正小标宋简体" panose="03000509000000000000" charset="-122"/>
              <a:cs typeface="Segoe UI" panose="020B0502040204020203" pitchFamily="34" charset="0"/>
            </a:endParaRPr>
          </a:p>
        </p:txBody>
      </p:sp>
      <p:sp>
        <p:nvSpPr>
          <p:cNvPr id="5" name="左大括号 4"/>
          <p:cNvSpPr/>
          <p:nvPr/>
        </p:nvSpPr>
        <p:spPr>
          <a:xfrm>
            <a:off x="5485130" y="4069715"/>
            <a:ext cx="183515" cy="14706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左大括号 5"/>
          <p:cNvSpPr/>
          <p:nvPr>
            <p:custDataLst>
              <p:tags r:id="rId13"/>
            </p:custDataLst>
          </p:nvPr>
        </p:nvSpPr>
        <p:spPr>
          <a:xfrm>
            <a:off x="5504815" y="6578600"/>
            <a:ext cx="183515" cy="14706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4315460" y="4520565"/>
            <a:ext cx="1035685" cy="583565"/>
          </a:xfrm>
          <a:prstGeom prst="rect">
            <a:avLst/>
          </a:prstGeom>
          <a:noFill/>
        </p:spPr>
        <p:txBody>
          <a:bodyPr wrap="square" rtlCol="0">
            <a:spAutoFit/>
          </a:bodyPr>
          <a:lstStyle/>
          <a:p>
            <a:r>
              <a:rPr lang="zh-CN" altLang="en-US" sz="3200">
                <a:solidFill>
                  <a:srgbClr val="FF0000"/>
                </a:solidFill>
              </a:rPr>
              <a:t>收票</a:t>
            </a:r>
            <a:endParaRPr lang="zh-CN" altLang="en-US" sz="3200">
              <a:solidFill>
                <a:srgbClr val="FF0000"/>
              </a:solidFill>
            </a:endParaRPr>
          </a:p>
        </p:txBody>
      </p:sp>
      <p:sp>
        <p:nvSpPr>
          <p:cNvPr id="17" name="文本框 16"/>
          <p:cNvSpPr txBox="1"/>
          <p:nvPr>
            <p:custDataLst>
              <p:tags r:id="rId14"/>
            </p:custDataLst>
          </p:nvPr>
        </p:nvSpPr>
        <p:spPr>
          <a:xfrm>
            <a:off x="4366260" y="7040245"/>
            <a:ext cx="1035685" cy="583565"/>
          </a:xfrm>
          <a:prstGeom prst="rect">
            <a:avLst/>
          </a:prstGeom>
          <a:noFill/>
        </p:spPr>
        <p:txBody>
          <a:bodyPr wrap="square" rtlCol="0">
            <a:spAutoFit/>
          </a:bodyPr>
          <a:lstStyle/>
          <a:p>
            <a:r>
              <a:rPr lang="zh-CN" altLang="en-US" sz="3200">
                <a:solidFill>
                  <a:srgbClr val="FF0000"/>
                </a:solidFill>
              </a:rPr>
              <a:t>开票</a:t>
            </a:r>
            <a:endParaRPr lang="zh-CN" altLang="en-US" sz="32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2206008" y="2265184"/>
            <a:ext cx="9288780" cy="3338830"/>
            <a:chOff x="4876945" y="2998221"/>
            <a:chExt cx="22312000" cy="3338830"/>
          </a:xfrm>
        </p:grpSpPr>
        <p:sp>
          <p:nvSpPr>
            <p:cNvPr id="31" name="Rectangle 30"/>
            <p:cNvSpPr/>
            <p:nvPr/>
          </p:nvSpPr>
          <p:spPr>
            <a:xfrm>
              <a:off x="14360613" y="3934104"/>
              <a:ext cx="3379692" cy="400110"/>
            </a:xfrm>
            <a:prstGeom prst="rect">
              <a:avLst/>
            </a:prstGeom>
          </p:spPr>
          <p:txBody>
            <a:bodyPr wrap="square">
              <a:spAutoFit/>
            </a:bodyPr>
            <a:lstStyle/>
            <a:p>
              <a:r>
                <a:rPr lang="en-US" sz="20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Option #1</a:t>
              </a:r>
              <a:endParaRPr lang="en-US" sz="20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32" name="Rectangle 31"/>
            <p:cNvSpPr/>
            <p:nvPr/>
          </p:nvSpPr>
          <p:spPr>
            <a:xfrm>
              <a:off x="4876945" y="2998221"/>
              <a:ext cx="22312000" cy="3338830"/>
            </a:xfrm>
            <a:prstGeom prst="rect">
              <a:avLst/>
            </a:prstGeom>
          </p:spPr>
          <p:txBody>
            <a:bodyPr wrap="square">
              <a:spAutoFit/>
            </a:bodyPr>
            <a:lstStyle/>
            <a:p>
              <a:pPr>
                <a:lnSpc>
                  <a:spcPct val="120000"/>
                </a:lnSpc>
              </a:pP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业务</a:t>
              </a:r>
              <a:r>
                <a:rPr lang="zh-CN" altLang="en-US" sz="3200" b="1" dirty="0">
                  <a:latin typeface="仿宋" panose="02010609060101010101" pitchFamily="49" charset="-122"/>
                  <a:ea typeface="仿宋" panose="02010609060101010101" pitchFamily="49" charset="-122"/>
                  <a:cs typeface="Segoe UI" panose="020B0502040204020203" pitchFamily="34" charset="0"/>
                </a:rPr>
                <a:t>经办人员应根据实际发生的业务，主动向对方公司索取合规发票，并审核</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本公司全称</a:t>
              </a:r>
              <a:r>
                <a:rPr lang="zh-CN" altLang="en-US" sz="2800" b="1" dirty="0">
                  <a:latin typeface="仿宋" panose="02010609060101010101" pitchFamily="49" charset="-122"/>
                  <a:ea typeface="仿宋" panose="02010609060101010101" pitchFamily="49" charset="-122"/>
                  <a:cs typeface="Segoe UI" panose="020B0502040204020203" pitchFamily="34" charset="0"/>
                </a:rPr>
                <a:t>、</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纳税人识别号</a:t>
              </a:r>
              <a:r>
                <a:rPr lang="zh-CN" altLang="en-US" sz="3200" b="1" dirty="0">
                  <a:latin typeface="仿宋" panose="02010609060101010101" pitchFamily="49" charset="-122"/>
                  <a:ea typeface="仿宋" panose="02010609060101010101" pitchFamily="49" charset="-122"/>
                  <a:cs typeface="Segoe UI" panose="020B0502040204020203" pitchFamily="34" charset="0"/>
                </a:rPr>
                <a:t>、</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开户银行及账号</a:t>
              </a:r>
              <a:r>
                <a:rPr lang="zh-CN" altLang="en-US" sz="3200" b="1" dirty="0">
                  <a:latin typeface="仿宋" panose="02010609060101010101" pitchFamily="49" charset="-122"/>
                  <a:ea typeface="仿宋" panose="02010609060101010101" pitchFamily="49" charset="-122"/>
                  <a:cs typeface="Segoe UI" panose="020B0502040204020203" pitchFamily="34" charset="0"/>
                </a:rPr>
                <a:t>、</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经营地址及电话</a:t>
              </a:r>
              <a:r>
                <a:rPr lang="zh-CN" altLang="en-US" sz="3200" b="1" dirty="0">
                  <a:latin typeface="仿宋" panose="02010609060101010101" pitchFamily="49" charset="-122"/>
                  <a:ea typeface="仿宋" panose="02010609060101010101" pitchFamily="49" charset="-122"/>
                  <a:cs typeface="Segoe UI" panose="020B0502040204020203" pitchFamily="34" charset="0"/>
                </a:rPr>
                <a:t>、开票时间、经营项目、商品规格、</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数量</a:t>
              </a:r>
              <a:r>
                <a:rPr lang="zh-CN" altLang="en-US" sz="3200" b="1" dirty="0">
                  <a:latin typeface="仿宋" panose="02010609060101010101" pitchFamily="49" charset="-122"/>
                  <a:ea typeface="仿宋" panose="02010609060101010101" pitchFamily="49" charset="-122"/>
                  <a:cs typeface="Segoe UI" panose="020B0502040204020203" pitchFamily="34" charset="0"/>
                </a:rPr>
                <a:t>、单价、</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金额</a:t>
              </a:r>
              <a:r>
                <a:rPr lang="zh-CN" altLang="en-US" sz="3200" b="1" dirty="0">
                  <a:latin typeface="仿宋" panose="02010609060101010101" pitchFamily="49" charset="-122"/>
                  <a:ea typeface="仿宋" panose="02010609060101010101" pitchFamily="49" charset="-122"/>
                  <a:cs typeface="Segoe UI" panose="020B0502040204020203" pitchFamily="34" charset="0"/>
                </a:rPr>
                <a:t>、联次、</a:t>
              </a:r>
              <a:r>
                <a:rPr lang="zh-CN" altLang="en-US" sz="3600" b="1" dirty="0">
                  <a:solidFill>
                    <a:srgbClr val="FF0000"/>
                  </a:solidFill>
                  <a:latin typeface="仿宋" panose="02010609060101010101" pitchFamily="49" charset="-122"/>
                  <a:ea typeface="仿宋" panose="02010609060101010101" pitchFamily="49" charset="-122"/>
                  <a:cs typeface="Segoe UI" panose="020B0502040204020203" pitchFamily="34" charset="0"/>
                </a:rPr>
                <a:t>签章</a:t>
              </a:r>
              <a:r>
                <a:rPr lang="zh-CN" altLang="en-US" sz="3200" b="1" dirty="0">
                  <a:latin typeface="仿宋" panose="02010609060101010101" pitchFamily="49" charset="-122"/>
                  <a:ea typeface="仿宋" panose="02010609060101010101" pitchFamily="49" charset="-122"/>
                  <a:cs typeface="Segoe UI" panose="020B0502040204020203" pitchFamily="34" charset="0"/>
                </a:rPr>
                <a:t>等要素。</a:t>
              </a:r>
              <a:endParaRPr lang="zh-CN" altLang="en-US" sz="3200" b="1" dirty="0">
                <a:latin typeface="仿宋" panose="02010609060101010101" pitchFamily="49" charset="-122"/>
                <a:ea typeface="仿宋" panose="02010609060101010101" pitchFamily="49" charset="-122"/>
                <a:cs typeface="Segoe UI" panose="020B0502040204020203" pitchFamily="34" charset="0"/>
              </a:endParaRPr>
            </a:p>
          </p:txBody>
        </p:sp>
      </p:grpSp>
      <p:sp>
        <p:nvSpPr>
          <p:cNvPr id="30" name="Rectangle 29"/>
          <p:cNvSpPr/>
          <p:nvPr/>
        </p:nvSpPr>
        <p:spPr>
          <a:xfrm>
            <a:off x="2219960" y="6024880"/>
            <a:ext cx="9420860" cy="1420495"/>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业务经办人员对于增值税发票和普通发票等应借助税务网站等渠道对其真实性进行</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验证</a:t>
            </a:r>
            <a:r>
              <a:rPr lang="zh-CN" altLang="en-US" sz="3200" b="1" dirty="0">
                <a:latin typeface="仿宋" panose="02010609060101010101" pitchFamily="49" charset="-122"/>
                <a:ea typeface="仿宋" panose="02010609060101010101" pitchFamily="49" charset="-122"/>
                <a:cs typeface="Segoe UI" panose="020B0502040204020203" pitchFamily="34" charset="0"/>
              </a:rPr>
              <a:t>。</a:t>
            </a:r>
            <a:endParaRPr lang="zh-CN" altLang="en-US" sz="3200" b="1" dirty="0">
              <a:latin typeface="仿宋" panose="02010609060101010101" pitchFamily="49" charset="-122"/>
              <a:ea typeface="仿宋" panose="02010609060101010101" pitchFamily="49" charset="-122"/>
              <a:cs typeface="Segoe UI" panose="020B0502040204020203" pitchFamily="34" charset="0"/>
            </a:endParaRPr>
          </a:p>
        </p:txBody>
      </p:sp>
      <p:sp>
        <p:nvSpPr>
          <p:cNvPr id="28" name="Rectangle 27"/>
          <p:cNvSpPr/>
          <p:nvPr/>
        </p:nvSpPr>
        <p:spPr>
          <a:xfrm>
            <a:off x="2219960" y="7866380"/>
            <a:ext cx="9274810" cy="2306955"/>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业务部门传递给财务管理部门的发票，必须为</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首次报销</a:t>
            </a:r>
            <a:r>
              <a:rPr lang="zh-CN" altLang="en-US" sz="3200" b="1" dirty="0">
                <a:latin typeface="仿宋" panose="02010609060101010101" pitchFamily="49" charset="-122"/>
                <a:ea typeface="仿宋" panose="02010609060101010101" pitchFamily="49" charset="-122"/>
                <a:cs typeface="Segoe UI" panose="020B0502040204020203" pitchFamily="34" charset="0"/>
              </a:rPr>
              <a:t>，并保持票面干净、整齐，发票的</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正反两面</a:t>
            </a:r>
            <a:r>
              <a:rPr lang="zh-CN" altLang="en-US" sz="3200" b="1" dirty="0">
                <a:latin typeface="仿宋" panose="02010609060101010101" pitchFamily="49" charset="-122"/>
                <a:ea typeface="仿宋" panose="02010609060101010101" pitchFamily="49" charset="-122"/>
                <a:cs typeface="Segoe UI" panose="020B0502040204020203" pitchFamily="34" charset="0"/>
              </a:rPr>
              <a:t>均不能留下任何脏、乱及</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签字</a:t>
            </a:r>
            <a:r>
              <a:rPr lang="zh-CN" altLang="en-US" sz="3200" b="1" dirty="0">
                <a:latin typeface="仿宋" panose="02010609060101010101" pitchFamily="49" charset="-122"/>
                <a:ea typeface="仿宋" panose="02010609060101010101" pitchFamily="49" charset="-122"/>
                <a:cs typeface="Segoe UI" panose="020B0502040204020203" pitchFamily="34" charset="0"/>
              </a:rPr>
              <a:t>的痕迹。</a:t>
            </a:r>
            <a:endParaRPr lang="zh-CN" altLang="en-US" sz="3200" b="1" dirty="0">
              <a:latin typeface="仿宋" panose="02010609060101010101" pitchFamily="49" charset="-122"/>
              <a:ea typeface="仿宋" panose="02010609060101010101" pitchFamily="49" charset="-122"/>
              <a:cs typeface="Segoe UI" panose="020B0502040204020203" pitchFamily="34" charset="0"/>
            </a:endParaRPr>
          </a:p>
        </p:txBody>
      </p:sp>
      <p:sp>
        <p:nvSpPr>
          <p:cNvPr id="34" name="AutoShape 11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bwMode="auto">
          <a:xfrm>
            <a:off x="1253092" y="8168460"/>
            <a:ext cx="675724" cy="67688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nvGrpSpPr>
          <p:cNvPr id="35" name="Group 3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295505" y="6214760"/>
            <a:ext cx="464344" cy="676880"/>
            <a:chOff x="3582988" y="3510757"/>
            <a:chExt cx="319088" cy="465138"/>
          </a:xfrm>
          <a:solidFill>
            <a:schemeClr val="accent2"/>
          </a:solidFill>
        </p:grpSpPr>
        <p:sp>
          <p:nvSpPr>
            <p:cNvPr id="36"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7"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38" name="Group 3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252960" y="2352961"/>
            <a:ext cx="507080" cy="676878"/>
            <a:chOff x="2639219" y="3510757"/>
            <a:chExt cx="348456" cy="465138"/>
          </a:xfrm>
          <a:solidFill>
            <a:schemeClr val="accent1"/>
          </a:solidFill>
        </p:grpSpPr>
        <p:sp>
          <p:nvSpPr>
            <p:cNvPr id="39"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0"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2"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7817209" y="846703"/>
            <a:ext cx="5476068" cy="1013561"/>
            <a:chOff x="10196513" y="1105919"/>
            <a:chExt cx="2884858" cy="812745"/>
          </a:xfrm>
        </p:grpSpPr>
        <p:sp>
          <p:nvSpPr>
            <p:cNvPr id="44" name="Rectangle 43"/>
            <p:cNvSpPr/>
            <p:nvPr/>
          </p:nvSpPr>
          <p:spPr>
            <a:xfrm>
              <a:off x="10196513" y="1252312"/>
              <a:ext cx="2884858" cy="666352"/>
            </a:xfrm>
            <a:prstGeom prst="rect">
              <a:avLst/>
            </a:prstGeom>
          </p:spPr>
          <p:txBody>
            <a:bodyPr wrap="square">
              <a:spAutoFit/>
            </a:bodyPr>
            <a:lstStyle/>
            <a:p>
              <a:r>
                <a:rPr lang="zh-CN" altLang="en-US" sz="4800" b="1" dirty="0" smtClean="0">
                  <a:solidFill>
                    <a:schemeClr val="tx1">
                      <a:lumMod val="65000"/>
                      <a:lumOff val="35000"/>
                    </a:schemeClr>
                  </a:solidFill>
                  <a:latin typeface="Geomanist Regular" panose="02000503000000020004" pitchFamily="50" charset="0"/>
                  <a:cs typeface="Segoe UI" panose="020B0502040204020203" pitchFamily="34" charset="0"/>
                </a:rPr>
                <a:t>进项发票</a:t>
              </a:r>
              <a:r>
                <a:rPr lang="zh-CN" altLang="en-US" sz="4800" b="1" dirty="0" smtClean="0">
                  <a:solidFill>
                    <a:schemeClr val="accent1"/>
                  </a:solidFill>
                  <a:latin typeface="Geomanist Regular" panose="02000503000000020004" pitchFamily="50" charset="0"/>
                  <a:cs typeface="Segoe UI" panose="020B0502040204020203" pitchFamily="34" charset="0"/>
                </a:rPr>
                <a:t>管理</a:t>
              </a:r>
              <a:endParaRPr lang="id-ID" sz="4800" b="1" dirty="0">
                <a:solidFill>
                  <a:schemeClr val="accent1"/>
                </a:solidFill>
                <a:latin typeface="Geomanist Regular" panose="02000503000000020004" pitchFamily="50" charset="0"/>
              </a:endParaRPr>
            </a:p>
          </p:txBody>
        </p:sp>
        <p:sp>
          <p:nvSpPr>
            <p:cNvPr id="45" name="Rectangle: Rounded Corners 44"/>
            <p:cNvSpPr/>
            <p:nvPr/>
          </p:nvSpPr>
          <p:spPr>
            <a:xfrm>
              <a:off x="10254567" y="1105919"/>
              <a:ext cx="1280722" cy="36661"/>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33"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156949"/>
            <a:ext cx="5091762" cy="1415591"/>
            <a:chOff x="-126999" y="4414700"/>
            <a:chExt cx="5870024" cy="2143401"/>
          </a:xfrm>
        </p:grpSpPr>
        <p:sp>
          <p:nvSpPr>
            <p:cNvPr id="41" name="Rectangle: Rounded Corners 6"/>
            <p:cNvSpPr/>
            <p:nvPr/>
          </p:nvSpPr>
          <p:spPr>
            <a:xfrm>
              <a:off x="-126999" y="4414700"/>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26"/>
            <p:cNvSpPr/>
            <p:nvPr/>
          </p:nvSpPr>
          <p:spPr>
            <a:xfrm>
              <a:off x="1546945" y="4913721"/>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发 票 管 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50" name="AutoShape 29"/>
          <p:cNvSpPr/>
          <p:nvPr>
            <p:custDataLst>
              <p:tags r:id="rId1"/>
            </p:custDataLst>
          </p:nvPr>
        </p:nvSpPr>
        <p:spPr bwMode="auto">
          <a:xfrm>
            <a:off x="350625" y="389129"/>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3" name="椭圆形标注 2"/>
          <p:cNvSpPr/>
          <p:nvPr/>
        </p:nvSpPr>
        <p:spPr>
          <a:xfrm>
            <a:off x="13698855" y="485775"/>
            <a:ext cx="5530215" cy="39020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5" name="文本框 4"/>
          <p:cNvSpPr txBox="1"/>
          <p:nvPr/>
        </p:nvSpPr>
        <p:spPr>
          <a:xfrm>
            <a:off x="14290040" y="846455"/>
            <a:ext cx="4824730" cy="2439035"/>
          </a:xfrm>
          <a:prstGeom prst="rect">
            <a:avLst/>
          </a:prstGeom>
          <a:noFill/>
        </p:spPr>
        <p:txBody>
          <a:bodyPr wrap="square" rtlCol="0">
            <a:noAutofit/>
          </a:bodyPr>
          <a:lstStyle/>
          <a:p>
            <a:endParaRPr lang="en-US" altLang="zh-CN" sz="2000" b="1" dirty="0">
              <a:solidFill>
                <a:schemeClr val="bg1"/>
              </a:solidFill>
              <a:latin typeface="黑体" panose="02010609060101010101" pitchFamily="49" charset="-122"/>
              <a:ea typeface="黑体" panose="02010609060101010101" pitchFamily="49" charset="-122"/>
            </a:endParaRPr>
          </a:p>
          <a:p>
            <a:r>
              <a:rPr lang="en-US" altLang="zh-CN" sz="2800" b="1" dirty="0">
                <a:solidFill>
                  <a:schemeClr val="bg1"/>
                </a:solidFill>
                <a:latin typeface="黑体" panose="02010609060101010101" pitchFamily="49" charset="-122"/>
                <a:ea typeface="黑体" panose="02010609060101010101" pitchFamily="49" charset="-122"/>
              </a:rPr>
              <a:t>1.</a:t>
            </a:r>
            <a:r>
              <a:rPr lang="zh-CN" altLang="en-US" sz="2800" b="1" dirty="0">
                <a:solidFill>
                  <a:schemeClr val="bg1"/>
                </a:solidFill>
                <a:latin typeface="黑体" panose="02010609060101010101" pitchFamily="49" charset="-122"/>
                <a:ea typeface="黑体" panose="02010609060101010101" pitchFamily="49" charset="-122"/>
              </a:rPr>
              <a:t>购买的实物类发票，票面需有单价</a:t>
            </a:r>
            <a:r>
              <a:rPr lang="zh-CN" altLang="en-US" sz="2800" b="1" dirty="0" smtClean="0">
                <a:solidFill>
                  <a:schemeClr val="bg1"/>
                </a:solidFill>
                <a:latin typeface="黑体" panose="02010609060101010101" pitchFamily="49" charset="-122"/>
                <a:ea typeface="黑体" panose="02010609060101010101" pitchFamily="49" charset="-122"/>
              </a:rPr>
              <a:t>数量（如住宿费</a:t>
            </a:r>
            <a:r>
              <a:rPr lang="zh-CN" altLang="en-US" sz="2800" b="1" dirty="0" smtClean="0">
                <a:solidFill>
                  <a:schemeClr val="bg1"/>
                </a:solidFill>
                <a:latin typeface="黑体" panose="02010609060101010101" pitchFamily="49" charset="-122"/>
                <a:ea typeface="黑体" panose="02010609060101010101" pitchFamily="49" charset="-122"/>
                <a:cs typeface="Segoe UI" panose="020B0502040204020203" pitchFamily="34" charset="0"/>
              </a:rPr>
              <a:t>、办公用品等）</a:t>
            </a:r>
            <a:endParaRPr lang="en-US" altLang="zh-CN" sz="2800" b="1" dirty="0">
              <a:solidFill>
                <a:schemeClr val="bg1"/>
              </a:solidFill>
              <a:latin typeface="黑体" panose="02010609060101010101" pitchFamily="49" charset="-122"/>
              <a:ea typeface="黑体" panose="02010609060101010101" pitchFamily="49" charset="-122"/>
            </a:endParaRPr>
          </a:p>
          <a:p>
            <a:r>
              <a:rPr lang="en-US" altLang="zh-CN" sz="2800" b="1" dirty="0">
                <a:solidFill>
                  <a:schemeClr val="bg1"/>
                </a:solidFill>
                <a:latin typeface="黑体" panose="02010609060101010101" pitchFamily="49" charset="-122"/>
                <a:ea typeface="黑体" panose="02010609060101010101" pitchFamily="49" charset="-122"/>
              </a:rPr>
              <a:t>2.</a:t>
            </a:r>
            <a:r>
              <a:rPr lang="zh-CN" altLang="en-US" sz="2800" b="1" dirty="0">
                <a:solidFill>
                  <a:schemeClr val="bg1"/>
                </a:solidFill>
                <a:latin typeface="黑体" panose="02010609060101010101" pitchFamily="49" charset="-122"/>
                <a:ea typeface="黑体" panose="02010609060101010101" pitchFamily="49" charset="-122"/>
              </a:rPr>
              <a:t>购买的服务类发票无需数量单价（如设计费</a:t>
            </a:r>
            <a:r>
              <a:rPr lang="zh-CN" altLang="en-US" sz="2800" b="1" dirty="0">
                <a:solidFill>
                  <a:schemeClr val="bg1"/>
                </a:solidFill>
                <a:latin typeface="黑体" panose="02010609060101010101" pitchFamily="49" charset="-122"/>
                <a:ea typeface="黑体" panose="02010609060101010101" pitchFamily="49" charset="-122"/>
                <a:cs typeface="Segoe UI" panose="020B0502040204020203" pitchFamily="34" charset="0"/>
              </a:rPr>
              <a:t>、场地服务费等）</a:t>
            </a:r>
            <a:endParaRPr lang="zh-CN" altLang="en-US" sz="2800" b="1" dirty="0">
              <a:solidFill>
                <a:schemeClr val="bg1"/>
              </a:solidFill>
              <a:latin typeface="黑体" panose="02010609060101010101" pitchFamily="49" charset="-122"/>
              <a:ea typeface="黑体" panose="02010609060101010101" pitchFamily="49" charset="-122"/>
            </a:endParaRPr>
          </a:p>
          <a:p>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7" name="稻壳儿春秋广告/盗版必究        原创来源：http://chn.docer.com/works?userid=199329941#!/work_time"/>
          <p:cNvSpPr>
            <a:spLocks noEditPoints="1"/>
          </p:cNvSpPr>
          <p:nvPr>
            <p:custDataLst>
              <p:tags r:id="rId2"/>
            </p:custDataLst>
          </p:nvPr>
        </p:nvSpPr>
        <p:spPr bwMode="auto">
          <a:xfrm>
            <a:off x="13038455" y="4745990"/>
            <a:ext cx="5097145" cy="4779010"/>
          </a:xfrm>
          <a:custGeom>
            <a:avLst/>
            <a:gdLst>
              <a:gd name="T0" fmla="*/ 1062 w 1997"/>
              <a:gd name="T1" fmla="*/ 1096 h 1386"/>
              <a:gd name="T2" fmla="*/ 686 w 1997"/>
              <a:gd name="T3" fmla="*/ 620 h 1386"/>
              <a:gd name="T4" fmla="*/ 671 w 1997"/>
              <a:gd name="T5" fmla="*/ 637 h 1386"/>
              <a:gd name="T6" fmla="*/ 109 w 1997"/>
              <a:gd name="T7" fmla="*/ 1347 h 1386"/>
              <a:gd name="T8" fmla="*/ 67 w 1997"/>
              <a:gd name="T9" fmla="*/ 1378 h 1386"/>
              <a:gd name="T10" fmla="*/ 14 w 1997"/>
              <a:gd name="T11" fmla="*/ 1357 h 1386"/>
              <a:gd name="T12" fmla="*/ 17 w 1997"/>
              <a:gd name="T13" fmla="*/ 1292 h 1386"/>
              <a:gd name="T14" fmla="*/ 125 w 1997"/>
              <a:gd name="T15" fmla="*/ 1155 h 1386"/>
              <a:gd name="T16" fmla="*/ 637 w 1997"/>
              <a:gd name="T17" fmla="*/ 510 h 1386"/>
              <a:gd name="T18" fmla="*/ 741 w 1997"/>
              <a:gd name="T19" fmla="*/ 510 h 1386"/>
              <a:gd name="T20" fmla="*/ 1119 w 1997"/>
              <a:gd name="T21" fmla="*/ 986 h 1386"/>
              <a:gd name="T22" fmla="*/ 1133 w 1997"/>
              <a:gd name="T23" fmla="*/ 1004 h 1386"/>
              <a:gd name="T24" fmla="*/ 1146 w 1997"/>
              <a:gd name="T25" fmla="*/ 990 h 1386"/>
              <a:gd name="T26" fmla="*/ 1314 w 1997"/>
              <a:gd name="T27" fmla="*/ 779 h 1386"/>
              <a:gd name="T28" fmla="*/ 1329 w 1997"/>
              <a:gd name="T29" fmla="*/ 738 h 1386"/>
              <a:gd name="T30" fmla="*/ 1328 w 1997"/>
              <a:gd name="T31" fmla="*/ 78 h 1386"/>
              <a:gd name="T32" fmla="*/ 1354 w 1997"/>
              <a:gd name="T33" fmla="*/ 23 h 1386"/>
              <a:gd name="T34" fmla="*/ 1436 w 1997"/>
              <a:gd name="T35" fmla="*/ 67 h 1386"/>
              <a:gd name="T36" fmla="*/ 1467 w 1997"/>
              <a:gd name="T37" fmla="*/ 108 h 1386"/>
              <a:gd name="T38" fmla="*/ 1841 w 1997"/>
              <a:gd name="T39" fmla="*/ 241 h 1386"/>
              <a:gd name="T40" fmla="*/ 1885 w 1997"/>
              <a:gd name="T41" fmla="*/ 301 h 1386"/>
              <a:gd name="T42" fmla="*/ 1841 w 1997"/>
              <a:gd name="T43" fmla="*/ 351 h 1386"/>
              <a:gd name="T44" fmla="*/ 1459 w 1997"/>
              <a:gd name="T45" fmla="*/ 487 h 1386"/>
              <a:gd name="T46" fmla="*/ 1437 w 1997"/>
              <a:gd name="T47" fmla="*/ 518 h 1386"/>
              <a:gd name="T48" fmla="*/ 1438 w 1997"/>
              <a:gd name="T49" fmla="*/ 744 h 1386"/>
              <a:gd name="T50" fmla="*/ 1449 w 1997"/>
              <a:gd name="T51" fmla="*/ 778 h 1386"/>
              <a:gd name="T52" fmla="*/ 1826 w 1997"/>
              <a:gd name="T53" fmla="*/ 1255 h 1386"/>
              <a:gd name="T54" fmla="*/ 1861 w 1997"/>
              <a:gd name="T55" fmla="*/ 1271 h 1386"/>
              <a:gd name="T56" fmla="*/ 1939 w 1997"/>
              <a:gd name="T57" fmla="*/ 1271 h 1386"/>
              <a:gd name="T58" fmla="*/ 1996 w 1997"/>
              <a:gd name="T59" fmla="*/ 1327 h 1386"/>
              <a:gd name="T60" fmla="*/ 1938 w 1997"/>
              <a:gd name="T61" fmla="*/ 1380 h 1386"/>
              <a:gd name="T62" fmla="*/ 1620 w 1997"/>
              <a:gd name="T63" fmla="*/ 1380 h 1386"/>
              <a:gd name="T64" fmla="*/ 342 w 1997"/>
              <a:gd name="T65" fmla="*/ 1380 h 1386"/>
              <a:gd name="T66" fmla="*/ 280 w 1997"/>
              <a:gd name="T67" fmla="*/ 1322 h 1386"/>
              <a:gd name="T68" fmla="*/ 328 w 1997"/>
              <a:gd name="T69" fmla="*/ 1272 h 1386"/>
              <a:gd name="T70" fmla="*/ 352 w 1997"/>
              <a:gd name="T71" fmla="*/ 1271 h 1386"/>
              <a:gd name="T72" fmla="*/ 902 w 1997"/>
              <a:gd name="T73" fmla="*/ 1271 h 1386"/>
              <a:gd name="T74" fmla="*/ 937 w 1997"/>
              <a:gd name="T75" fmla="*/ 1255 h 1386"/>
              <a:gd name="T76" fmla="*/ 1062 w 1997"/>
              <a:gd name="T77" fmla="*/ 1096 h 1386"/>
              <a:gd name="T78" fmla="*/ 1383 w 1997"/>
              <a:gd name="T79" fmla="*/ 873 h 1386"/>
              <a:gd name="T80" fmla="*/ 1068 w 1997"/>
              <a:gd name="T81" fmla="*/ 1271 h 1386"/>
              <a:gd name="T82" fmla="*/ 1698 w 1997"/>
              <a:gd name="T83" fmla="*/ 1271 h 1386"/>
              <a:gd name="T84" fmla="*/ 1383 w 1997"/>
              <a:gd name="T85" fmla="*/ 873 h 1386"/>
              <a:gd name="T86" fmla="*/ 1661 w 1997"/>
              <a:gd name="T87" fmla="*/ 301 h 1386"/>
              <a:gd name="T88" fmla="*/ 1660 w 1997"/>
              <a:gd name="T89" fmla="*/ 296 h 1386"/>
              <a:gd name="T90" fmla="*/ 1438 w 1997"/>
              <a:gd name="T91" fmla="*/ 218 h 1386"/>
              <a:gd name="T92" fmla="*/ 1438 w 1997"/>
              <a:gd name="T93" fmla="*/ 379 h 1386"/>
              <a:gd name="T94" fmla="*/ 1661 w 1997"/>
              <a:gd name="T95" fmla="*/ 301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7" h="1386">
                <a:moveTo>
                  <a:pt x="1062" y="1096"/>
                </a:moveTo>
                <a:cubicBezTo>
                  <a:pt x="937" y="937"/>
                  <a:pt x="812" y="779"/>
                  <a:pt x="686" y="620"/>
                </a:cubicBezTo>
                <a:cubicBezTo>
                  <a:pt x="680" y="626"/>
                  <a:pt x="675" y="631"/>
                  <a:pt x="671" y="637"/>
                </a:cubicBezTo>
                <a:cubicBezTo>
                  <a:pt x="484" y="874"/>
                  <a:pt x="297" y="1111"/>
                  <a:pt x="109" y="1347"/>
                </a:cubicBezTo>
                <a:cubicBezTo>
                  <a:pt x="98" y="1360"/>
                  <a:pt x="83" y="1372"/>
                  <a:pt x="67" y="1378"/>
                </a:cubicBezTo>
                <a:cubicBezTo>
                  <a:pt x="47" y="1386"/>
                  <a:pt x="25" y="1375"/>
                  <a:pt x="14" y="1357"/>
                </a:cubicBezTo>
                <a:cubicBezTo>
                  <a:pt x="0" y="1336"/>
                  <a:pt x="1" y="1312"/>
                  <a:pt x="17" y="1292"/>
                </a:cubicBezTo>
                <a:cubicBezTo>
                  <a:pt x="53" y="1246"/>
                  <a:pt x="89" y="1201"/>
                  <a:pt x="125" y="1155"/>
                </a:cubicBezTo>
                <a:cubicBezTo>
                  <a:pt x="296" y="940"/>
                  <a:pt x="467" y="725"/>
                  <a:pt x="637" y="510"/>
                </a:cubicBezTo>
                <a:cubicBezTo>
                  <a:pt x="672" y="466"/>
                  <a:pt x="706" y="466"/>
                  <a:pt x="741" y="510"/>
                </a:cubicBezTo>
                <a:cubicBezTo>
                  <a:pt x="867" y="669"/>
                  <a:pt x="993" y="828"/>
                  <a:pt x="1119" y="986"/>
                </a:cubicBezTo>
                <a:cubicBezTo>
                  <a:pt x="1123" y="992"/>
                  <a:pt x="1128" y="998"/>
                  <a:pt x="1133" y="1004"/>
                </a:cubicBezTo>
                <a:cubicBezTo>
                  <a:pt x="1138" y="999"/>
                  <a:pt x="1142" y="995"/>
                  <a:pt x="1146" y="990"/>
                </a:cubicBezTo>
                <a:cubicBezTo>
                  <a:pt x="1202" y="920"/>
                  <a:pt x="1257" y="849"/>
                  <a:pt x="1314" y="779"/>
                </a:cubicBezTo>
                <a:cubicBezTo>
                  <a:pt x="1324" y="766"/>
                  <a:pt x="1329" y="754"/>
                  <a:pt x="1329" y="738"/>
                </a:cubicBezTo>
                <a:cubicBezTo>
                  <a:pt x="1328" y="518"/>
                  <a:pt x="1329" y="298"/>
                  <a:pt x="1328" y="78"/>
                </a:cubicBezTo>
                <a:cubicBezTo>
                  <a:pt x="1328" y="55"/>
                  <a:pt x="1334" y="35"/>
                  <a:pt x="1354" y="23"/>
                </a:cubicBezTo>
                <a:cubicBezTo>
                  <a:pt x="1389" y="0"/>
                  <a:pt x="1437" y="25"/>
                  <a:pt x="1436" y="67"/>
                </a:cubicBezTo>
                <a:cubicBezTo>
                  <a:pt x="1436" y="92"/>
                  <a:pt x="1445" y="101"/>
                  <a:pt x="1467" y="108"/>
                </a:cubicBezTo>
                <a:cubicBezTo>
                  <a:pt x="1592" y="152"/>
                  <a:pt x="1717" y="196"/>
                  <a:pt x="1841" y="241"/>
                </a:cubicBezTo>
                <a:cubicBezTo>
                  <a:pt x="1874" y="252"/>
                  <a:pt x="1887" y="270"/>
                  <a:pt x="1885" y="301"/>
                </a:cubicBezTo>
                <a:cubicBezTo>
                  <a:pt x="1883" y="329"/>
                  <a:pt x="1865" y="343"/>
                  <a:pt x="1841" y="351"/>
                </a:cubicBezTo>
                <a:cubicBezTo>
                  <a:pt x="1713" y="396"/>
                  <a:pt x="1586" y="442"/>
                  <a:pt x="1459" y="487"/>
                </a:cubicBezTo>
                <a:cubicBezTo>
                  <a:pt x="1442" y="493"/>
                  <a:pt x="1436" y="500"/>
                  <a:pt x="1437" y="518"/>
                </a:cubicBezTo>
                <a:cubicBezTo>
                  <a:pt x="1438" y="593"/>
                  <a:pt x="1437" y="668"/>
                  <a:pt x="1438" y="744"/>
                </a:cubicBezTo>
                <a:cubicBezTo>
                  <a:pt x="1438" y="755"/>
                  <a:pt x="1442" y="769"/>
                  <a:pt x="1449" y="778"/>
                </a:cubicBezTo>
                <a:cubicBezTo>
                  <a:pt x="1574" y="937"/>
                  <a:pt x="1700" y="1095"/>
                  <a:pt x="1826" y="1255"/>
                </a:cubicBezTo>
                <a:cubicBezTo>
                  <a:pt x="1835" y="1267"/>
                  <a:pt x="1845" y="1272"/>
                  <a:pt x="1861" y="1271"/>
                </a:cubicBezTo>
                <a:cubicBezTo>
                  <a:pt x="1887" y="1270"/>
                  <a:pt x="1913" y="1271"/>
                  <a:pt x="1939" y="1271"/>
                </a:cubicBezTo>
                <a:cubicBezTo>
                  <a:pt x="1974" y="1272"/>
                  <a:pt x="1997" y="1295"/>
                  <a:pt x="1996" y="1327"/>
                </a:cubicBezTo>
                <a:cubicBezTo>
                  <a:pt x="1996" y="1358"/>
                  <a:pt x="1972" y="1380"/>
                  <a:pt x="1938" y="1380"/>
                </a:cubicBezTo>
                <a:cubicBezTo>
                  <a:pt x="1832" y="1380"/>
                  <a:pt x="1726" y="1380"/>
                  <a:pt x="1620" y="1380"/>
                </a:cubicBezTo>
                <a:cubicBezTo>
                  <a:pt x="1194" y="1380"/>
                  <a:pt x="768" y="1380"/>
                  <a:pt x="342" y="1380"/>
                </a:cubicBezTo>
                <a:cubicBezTo>
                  <a:pt x="302" y="1380"/>
                  <a:pt x="277" y="1357"/>
                  <a:pt x="280" y="1322"/>
                </a:cubicBezTo>
                <a:cubicBezTo>
                  <a:pt x="281" y="1295"/>
                  <a:pt x="301" y="1274"/>
                  <a:pt x="328" y="1272"/>
                </a:cubicBezTo>
                <a:cubicBezTo>
                  <a:pt x="336" y="1271"/>
                  <a:pt x="344" y="1271"/>
                  <a:pt x="352" y="1271"/>
                </a:cubicBezTo>
                <a:cubicBezTo>
                  <a:pt x="535" y="1271"/>
                  <a:pt x="718" y="1271"/>
                  <a:pt x="902" y="1271"/>
                </a:cubicBezTo>
                <a:cubicBezTo>
                  <a:pt x="917" y="1271"/>
                  <a:pt x="927" y="1267"/>
                  <a:pt x="937" y="1255"/>
                </a:cubicBezTo>
                <a:cubicBezTo>
                  <a:pt x="978" y="1202"/>
                  <a:pt x="1019" y="1150"/>
                  <a:pt x="1062" y="1096"/>
                </a:cubicBezTo>
                <a:close/>
                <a:moveTo>
                  <a:pt x="1383" y="873"/>
                </a:moveTo>
                <a:cubicBezTo>
                  <a:pt x="1277" y="1007"/>
                  <a:pt x="1173" y="1138"/>
                  <a:pt x="1068" y="1271"/>
                </a:cubicBezTo>
                <a:cubicBezTo>
                  <a:pt x="1279" y="1271"/>
                  <a:pt x="1487" y="1271"/>
                  <a:pt x="1698" y="1271"/>
                </a:cubicBezTo>
                <a:cubicBezTo>
                  <a:pt x="1592" y="1138"/>
                  <a:pt x="1488" y="1007"/>
                  <a:pt x="1383" y="873"/>
                </a:cubicBezTo>
                <a:close/>
                <a:moveTo>
                  <a:pt x="1661" y="301"/>
                </a:moveTo>
                <a:cubicBezTo>
                  <a:pt x="1660" y="299"/>
                  <a:pt x="1660" y="298"/>
                  <a:pt x="1660" y="296"/>
                </a:cubicBezTo>
                <a:cubicBezTo>
                  <a:pt x="1587" y="270"/>
                  <a:pt x="1513" y="245"/>
                  <a:pt x="1438" y="218"/>
                </a:cubicBezTo>
                <a:cubicBezTo>
                  <a:pt x="1438" y="273"/>
                  <a:pt x="1438" y="324"/>
                  <a:pt x="1438" y="379"/>
                </a:cubicBezTo>
                <a:cubicBezTo>
                  <a:pt x="1513" y="353"/>
                  <a:pt x="1587" y="327"/>
                  <a:pt x="1661" y="301"/>
                </a:cubicBezTo>
                <a:close/>
              </a:path>
            </a:pathLst>
          </a:custGeom>
          <a:solidFill>
            <a:srgbClr val="E24B5E"/>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3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2093285" y="1857269"/>
            <a:ext cx="12533630" cy="2897505"/>
            <a:chOff x="-8663275" y="2629046"/>
            <a:chExt cx="28261274" cy="2897505"/>
          </a:xfrm>
        </p:grpSpPr>
        <p:sp>
          <p:nvSpPr>
            <p:cNvPr id="31" name="Rectangle 30"/>
            <p:cNvSpPr/>
            <p:nvPr/>
          </p:nvSpPr>
          <p:spPr>
            <a:xfrm>
              <a:off x="14360613" y="3934104"/>
              <a:ext cx="3379692" cy="400110"/>
            </a:xfrm>
            <a:prstGeom prst="rect">
              <a:avLst/>
            </a:prstGeom>
          </p:spPr>
          <p:txBody>
            <a:bodyPr wrap="square">
              <a:spAutoFit/>
            </a:bodyPr>
            <a:lstStyle/>
            <a:p>
              <a:r>
                <a:rPr lang="en-US" sz="20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rPr>
                <a:t>Option #1</a:t>
              </a:r>
              <a:endParaRPr lang="en-US" sz="2000" b="1" dirty="0">
                <a:solidFill>
                  <a:schemeClr val="bg1"/>
                </a:solidFill>
                <a:latin typeface="Geomanist Regular" panose="02000503000000020004" pitchFamily="50" charset="0"/>
                <a:ea typeface="Roboto Condensed" panose="02000000000000000000" pitchFamily="2" charset="0"/>
                <a:cs typeface="Segoe UI" panose="020B0502040204020203" pitchFamily="34" charset="0"/>
              </a:endParaRPr>
            </a:p>
          </p:txBody>
        </p:sp>
        <p:sp>
          <p:nvSpPr>
            <p:cNvPr id="32" name="Rectangle 31"/>
            <p:cNvSpPr/>
            <p:nvPr/>
          </p:nvSpPr>
          <p:spPr>
            <a:xfrm>
              <a:off x="-8663275" y="2629046"/>
              <a:ext cx="28261274" cy="2897505"/>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申请</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开具发票</a:t>
              </a:r>
              <a:r>
                <a:rPr lang="zh-CN" altLang="en-US" sz="3200" b="1" dirty="0">
                  <a:latin typeface="仿宋" panose="02010609060101010101" pitchFamily="49" charset="-122"/>
                  <a:ea typeface="仿宋" panose="02010609060101010101" pitchFamily="49" charset="-122"/>
                  <a:cs typeface="Segoe UI" panose="020B0502040204020203" pitchFamily="34" charset="0"/>
                </a:rPr>
                <a:t>时，由经办业务人员填写</a:t>
              </a:r>
              <a:r>
                <a:rPr lang="en-US" altLang="zh-CN" sz="3200" b="1" dirty="0">
                  <a:latin typeface="仿宋" panose="02010609060101010101" pitchFamily="49" charset="-122"/>
                  <a:ea typeface="仿宋" panose="02010609060101010101" pitchFamily="49" charset="-122"/>
                  <a:cs typeface="Segoe UI" panose="020B0502040204020203" pitchFamily="34" charset="0"/>
                </a:rPr>
                <a:t>《</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发票开具申请单</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3200" b="1" dirty="0">
                  <a:latin typeface="仿宋" panose="02010609060101010101" pitchFamily="49" charset="-122"/>
                  <a:ea typeface="仿宋" panose="02010609060101010101" pitchFamily="49" charset="-122"/>
                  <a:cs typeface="Segoe UI" panose="020B0502040204020203" pitchFamily="34" charset="0"/>
                </a:rPr>
                <a:t>经业务部门领导审批后，连同</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合同</a:t>
              </a:r>
              <a:r>
                <a:rPr lang="zh-CN" altLang="en-US" sz="3200" b="1" dirty="0">
                  <a:latin typeface="仿宋" panose="02010609060101010101" pitchFamily="49" charset="-122"/>
                  <a:ea typeface="仿宋" panose="02010609060101010101" pitchFamily="49" charset="-122"/>
                  <a:cs typeface="Segoe UI" panose="020B0502040204020203" pitchFamily="34" charset="0"/>
                </a:rPr>
                <a:t>等资料提交财务管理部门</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zh-CN" sz="3200" b="1" dirty="0">
                  <a:latin typeface="仿宋" panose="02010609060101010101" pitchFamily="49" charset="-122"/>
                  <a:ea typeface="仿宋" panose="02010609060101010101" pitchFamily="49" charset="-122"/>
                  <a:cs typeface="Segoe UI" panose="020B0502040204020203" pitchFamily="34" charset="0"/>
                </a:rPr>
                <a:t>当年</a:t>
              </a:r>
              <a:r>
                <a:rPr lang="zh-CN" altLang="zh-CN"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首次</a:t>
              </a:r>
              <a:r>
                <a:rPr lang="zh-CN" altLang="zh-CN" sz="3200" b="1" dirty="0">
                  <a:latin typeface="仿宋" panose="02010609060101010101" pitchFamily="49" charset="-122"/>
                  <a:ea typeface="仿宋" panose="02010609060101010101" pitchFamily="49" charset="-122"/>
                  <a:cs typeface="Segoe UI" panose="020B0502040204020203" pitchFamily="34" charset="0"/>
                </a:rPr>
                <a:t>开具增值税专用发票的单位，经办业务人员需提供该单位加盖公章的税务登记证明或市场登记信息。）</a:t>
              </a:r>
              <a:endParaRPr lang="zh-CN" altLang="en-US" sz="3200" b="1" dirty="0">
                <a:highlight>
                  <a:srgbClr val="FFFF00"/>
                </a:highlight>
                <a:latin typeface="仿宋" panose="02010609060101010101" pitchFamily="49" charset="-122"/>
                <a:ea typeface="仿宋" panose="02010609060101010101" pitchFamily="49" charset="-122"/>
                <a:cs typeface="Segoe UI" panose="020B0502040204020203" pitchFamily="34" charset="0"/>
              </a:endParaRPr>
            </a:p>
          </p:txBody>
        </p:sp>
      </p:grpSp>
      <p:sp>
        <p:nvSpPr>
          <p:cNvPr id="30" name="Rectangle 29"/>
          <p:cNvSpPr/>
          <p:nvPr/>
        </p:nvSpPr>
        <p:spPr>
          <a:xfrm>
            <a:off x="2093595" y="5039995"/>
            <a:ext cx="12532995" cy="1544955"/>
          </a:xfrm>
          <a:prstGeom prst="rect">
            <a:avLst/>
          </a:prstGeom>
        </p:spPr>
        <p:txBody>
          <a:bodyPr wrap="square">
            <a:no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业务经办人员</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领取发票时</a:t>
            </a:r>
            <a:r>
              <a:rPr lang="zh-CN" altLang="en-US" sz="3200" b="1" dirty="0">
                <a:latin typeface="仿宋" panose="02010609060101010101" pitchFamily="49" charset="-122"/>
                <a:ea typeface="仿宋" panose="02010609060101010101" pitchFamily="49" charset="-122"/>
                <a:cs typeface="Segoe UI" panose="020B0502040204020203" pitchFamily="34" charset="0"/>
              </a:rPr>
              <a:t>，应认真核对相关信息，检查无误后，在</a:t>
            </a:r>
            <a:r>
              <a:rPr lang="en-US" altLang="zh-CN" sz="3200" b="1" dirty="0">
                <a:latin typeface="仿宋" panose="02010609060101010101" pitchFamily="49" charset="-122"/>
                <a:ea typeface="仿宋" panose="02010609060101010101" pitchFamily="49" charset="-122"/>
                <a:cs typeface="Segoe UI" panose="020B0502040204020203" pitchFamily="34" charset="0"/>
              </a:rPr>
              <a:t>《</a:t>
            </a:r>
            <a:r>
              <a:rPr lang="zh-CN" altLang="en-US" sz="3200" b="1" dirty="0">
                <a:latin typeface="仿宋" panose="02010609060101010101" pitchFamily="49" charset="-122"/>
                <a:ea typeface="仿宋" panose="02010609060101010101" pitchFamily="49" charset="-122"/>
                <a:cs typeface="Segoe UI" panose="020B0502040204020203" pitchFamily="34" charset="0"/>
              </a:rPr>
              <a:t>增值税销项发票移交登记表</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上</a:t>
            </a:r>
            <a:r>
              <a:rPr lang="zh-CN" altLang="en-US" sz="3200" b="1" dirty="0">
                <a:latin typeface="仿宋" panose="02010609060101010101" pitchFamily="49" charset="-122"/>
                <a:ea typeface="仿宋" panose="02010609060101010101" pitchFamily="49" charset="-122"/>
                <a:cs typeface="Segoe UI" panose="020B0502040204020203" pitchFamily="34" charset="0"/>
              </a:rPr>
              <a:t>签字确认，领取相应联次。</a:t>
            </a:r>
            <a:endParaRPr lang="zh-CN" altLang="en-US" sz="3200" b="1" dirty="0">
              <a:highlight>
                <a:srgbClr val="FFFF00"/>
              </a:highlight>
              <a:latin typeface="仿宋" panose="02010609060101010101" pitchFamily="49" charset="-122"/>
              <a:ea typeface="仿宋" panose="02010609060101010101" pitchFamily="49" charset="-122"/>
              <a:cs typeface="Segoe UI" panose="020B0502040204020203" pitchFamily="34" charset="0"/>
            </a:endParaRPr>
          </a:p>
          <a:p>
            <a:pPr>
              <a:lnSpc>
                <a:spcPct val="120000"/>
              </a:lnSpc>
            </a:pPr>
            <a:endParaRPr lang="zh-CN" altLang="en-US" sz="2800" b="1" dirty="0">
              <a:latin typeface="仿宋" panose="02010609060101010101" pitchFamily="49" charset="-122"/>
              <a:ea typeface="仿宋" panose="02010609060101010101" pitchFamily="49" charset="-122"/>
              <a:cs typeface="Segoe UI" panose="020B0502040204020203" pitchFamily="34" charset="0"/>
            </a:endParaRPr>
          </a:p>
          <a:p>
            <a:pPr>
              <a:lnSpc>
                <a:spcPct val="120000"/>
              </a:lnSpc>
            </a:pPr>
            <a:endParaRPr lang="id-ID" sz="2800" b="1" dirty="0">
              <a:latin typeface="仿宋" panose="02010609060101010101" pitchFamily="49" charset="-122"/>
              <a:ea typeface="仿宋" panose="02010609060101010101" pitchFamily="49" charset="-122"/>
              <a:cs typeface="Segoe UI" panose="020B0502040204020203" pitchFamily="34" charset="0"/>
            </a:endParaRPr>
          </a:p>
        </p:txBody>
      </p:sp>
      <p:sp>
        <p:nvSpPr>
          <p:cNvPr id="28" name="Rectangle 27"/>
          <p:cNvSpPr/>
          <p:nvPr/>
        </p:nvSpPr>
        <p:spPr>
          <a:xfrm>
            <a:off x="2094230" y="6682105"/>
            <a:ext cx="12533630" cy="2073275"/>
          </a:xfrm>
          <a:prstGeom prst="rect">
            <a:avLst/>
          </a:prstGeom>
        </p:spPr>
        <p:txBody>
          <a:bodyPr wrap="square">
            <a:no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领取发票后应妥善保管，不得在票面上书写，不得对折及</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污损，应</a:t>
            </a:r>
            <a:r>
              <a:rPr lang="zh-CN" altLang="en-US" sz="3200" b="1" dirty="0">
                <a:latin typeface="仿宋" panose="02010609060101010101" pitchFamily="49" charset="-122"/>
                <a:ea typeface="仿宋" panose="02010609060101010101" pitchFamily="49" charset="-122"/>
                <a:cs typeface="Segoe UI" panose="020B0502040204020203" pitchFamily="34" charset="0"/>
              </a:rPr>
              <a:t>及时送达</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客户（领取增值税</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专用</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发票后，原则上应要求</a:t>
            </a:r>
            <a:r>
              <a:rPr lang="zh-CN" altLang="en-US" sz="3200" b="1" dirty="0">
                <a:latin typeface="仿宋" panose="02010609060101010101" pitchFamily="49" charset="-122"/>
                <a:ea typeface="仿宋" panose="02010609060101010101" pitchFamily="49" charset="-122"/>
                <a:cs typeface="Segoe UI" panose="020B0502040204020203" pitchFamily="34" charset="0"/>
              </a:rPr>
              <a:t>客户在</a:t>
            </a:r>
            <a:r>
              <a:rPr lang="en-US" altLang="zh-CN" sz="3200" b="1" dirty="0">
                <a:latin typeface="仿宋" panose="02010609060101010101" pitchFamily="49" charset="-122"/>
                <a:ea typeface="仿宋" panose="02010609060101010101" pitchFamily="49" charset="-122"/>
                <a:cs typeface="Segoe UI" panose="020B0502040204020203" pitchFamily="34" charset="0"/>
              </a:rPr>
              <a:t>《</a:t>
            </a:r>
            <a:r>
              <a:rPr lang="zh-CN" altLang="en-US" sz="3200" b="1" dirty="0">
                <a:latin typeface="仿宋" panose="02010609060101010101" pitchFamily="49" charset="-122"/>
                <a:ea typeface="仿宋" panose="02010609060101010101" pitchFamily="49" charset="-122"/>
                <a:cs typeface="Segoe UI" panose="020B0502040204020203" pitchFamily="34" charset="0"/>
              </a:rPr>
              <a:t>增值税专用发票签收回执单</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上</a:t>
            </a:r>
            <a:r>
              <a:rPr lang="zh-CN" altLang="en-US" sz="3200" b="1" dirty="0">
                <a:latin typeface="仿宋" panose="02010609060101010101" pitchFamily="49" charset="-122"/>
                <a:ea typeface="仿宋" panose="02010609060101010101" pitchFamily="49" charset="-122"/>
                <a:cs typeface="Segoe UI" panose="020B0502040204020203" pitchFamily="34" charset="0"/>
              </a:rPr>
              <a:t>签字确</a:t>
            </a:r>
            <a:r>
              <a:rPr lang="zh-CN" altLang="en-US" sz="3200" b="1" dirty="0" smtClean="0">
                <a:latin typeface="仿宋" panose="02010609060101010101" pitchFamily="49" charset="-122"/>
                <a:ea typeface="仿宋" panose="02010609060101010101" pitchFamily="49" charset="-122"/>
                <a:cs typeface="Segoe UI" panose="020B0502040204020203" pitchFamily="34" charset="0"/>
              </a:rPr>
              <a:t>认）。</a:t>
            </a:r>
            <a:endParaRPr lang="zh-CN" altLang="en-US" sz="3200" b="1" dirty="0">
              <a:latin typeface="仿宋" panose="02010609060101010101" pitchFamily="49" charset="-122"/>
              <a:ea typeface="仿宋" panose="02010609060101010101" pitchFamily="49" charset="-122"/>
              <a:cs typeface="Segoe UI" panose="020B0502040204020203" pitchFamily="34" charset="0"/>
            </a:endParaRPr>
          </a:p>
          <a:p>
            <a:pPr>
              <a:lnSpc>
                <a:spcPct val="120000"/>
              </a:lnSpc>
            </a:pPr>
            <a:endParaRPr lang="zh-CN" altLang="en-US" sz="3200" b="1" dirty="0">
              <a:latin typeface="仿宋" panose="02010609060101010101" pitchFamily="49" charset="-122"/>
              <a:ea typeface="仿宋" panose="02010609060101010101" pitchFamily="49" charset="-122"/>
              <a:cs typeface="Segoe UI" panose="020B0502040204020203" pitchFamily="34" charset="0"/>
            </a:endParaRPr>
          </a:p>
        </p:txBody>
      </p:sp>
      <p:sp>
        <p:nvSpPr>
          <p:cNvPr id="34" name="AutoShape 11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bwMode="auto">
          <a:xfrm>
            <a:off x="968863" y="7217076"/>
            <a:ext cx="675724" cy="67688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nvGrpSpPr>
          <p:cNvPr id="35" name="Group 34"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987918" y="5229007"/>
            <a:ext cx="464344" cy="676880"/>
            <a:chOff x="3582988" y="3510757"/>
            <a:chExt cx="319088" cy="465138"/>
          </a:xfrm>
          <a:solidFill>
            <a:schemeClr val="accent2"/>
          </a:solidFill>
        </p:grpSpPr>
        <p:sp>
          <p:nvSpPr>
            <p:cNvPr id="36"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7"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38" name="Group 37"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1000187" y="2438883"/>
            <a:ext cx="507080" cy="676878"/>
            <a:chOff x="2639219" y="3510757"/>
            <a:chExt cx="348456" cy="465138"/>
          </a:xfrm>
          <a:solidFill>
            <a:schemeClr val="accent1"/>
          </a:solidFill>
        </p:grpSpPr>
        <p:sp>
          <p:nvSpPr>
            <p:cNvPr id="39"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0"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2" name="Group 1"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8208603" y="459798"/>
            <a:ext cx="5476068" cy="1013561"/>
            <a:chOff x="10196513" y="1105919"/>
            <a:chExt cx="2884858" cy="812745"/>
          </a:xfrm>
        </p:grpSpPr>
        <p:sp>
          <p:nvSpPr>
            <p:cNvPr id="44" name="Rectangle 43"/>
            <p:cNvSpPr/>
            <p:nvPr/>
          </p:nvSpPr>
          <p:spPr>
            <a:xfrm>
              <a:off x="10196513" y="1252312"/>
              <a:ext cx="2884858" cy="666352"/>
            </a:xfrm>
            <a:prstGeom prst="rect">
              <a:avLst/>
            </a:prstGeom>
          </p:spPr>
          <p:txBody>
            <a:bodyPr wrap="square">
              <a:spAutoFit/>
            </a:bodyPr>
            <a:lstStyle/>
            <a:p>
              <a:r>
                <a:rPr lang="zh-CN" altLang="en-US" sz="4800" b="1" dirty="0" smtClean="0">
                  <a:solidFill>
                    <a:schemeClr val="tx1">
                      <a:lumMod val="65000"/>
                      <a:lumOff val="35000"/>
                    </a:schemeClr>
                  </a:solidFill>
                  <a:latin typeface="Geomanist Regular" panose="02000503000000020004" pitchFamily="50" charset="0"/>
                  <a:cs typeface="Segoe UI" panose="020B0502040204020203" pitchFamily="34" charset="0"/>
                </a:rPr>
                <a:t>销项发票</a:t>
              </a:r>
              <a:r>
                <a:rPr lang="zh-CN" altLang="en-US" sz="4800" b="1" dirty="0" smtClean="0">
                  <a:solidFill>
                    <a:schemeClr val="accent1"/>
                  </a:solidFill>
                  <a:latin typeface="Geomanist Regular" panose="02000503000000020004" pitchFamily="50" charset="0"/>
                  <a:cs typeface="Segoe UI" panose="020B0502040204020203" pitchFamily="34" charset="0"/>
                </a:rPr>
                <a:t>管理</a:t>
              </a:r>
              <a:endParaRPr lang="id-ID" sz="4800" b="1" dirty="0">
                <a:solidFill>
                  <a:schemeClr val="accent1"/>
                </a:solidFill>
                <a:latin typeface="Geomanist Regular" panose="02000503000000020004" pitchFamily="50" charset="0"/>
              </a:endParaRPr>
            </a:p>
          </p:txBody>
        </p:sp>
        <p:sp>
          <p:nvSpPr>
            <p:cNvPr id="45" name="Rectangle: Rounded Corners 44"/>
            <p:cNvSpPr/>
            <p:nvPr/>
          </p:nvSpPr>
          <p:spPr>
            <a:xfrm>
              <a:off x="10254567" y="1105919"/>
              <a:ext cx="1280722" cy="36661"/>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grpSp>
        <p:nvGrpSpPr>
          <p:cNvPr id="33"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156949"/>
            <a:ext cx="5091762" cy="1415591"/>
            <a:chOff x="-126999" y="4414700"/>
            <a:chExt cx="5870024" cy="2143401"/>
          </a:xfrm>
        </p:grpSpPr>
        <p:sp>
          <p:nvSpPr>
            <p:cNvPr id="41" name="Rectangle: Rounded Corners 6"/>
            <p:cNvSpPr/>
            <p:nvPr/>
          </p:nvSpPr>
          <p:spPr>
            <a:xfrm>
              <a:off x="-126999" y="4414700"/>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26"/>
            <p:cNvSpPr/>
            <p:nvPr/>
          </p:nvSpPr>
          <p:spPr>
            <a:xfrm>
              <a:off x="1546945" y="4913721"/>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发 票 管 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50" name="AutoShape 29"/>
          <p:cNvSpPr/>
          <p:nvPr>
            <p:custDataLst>
              <p:tags r:id="rId1"/>
            </p:custDataLst>
          </p:nvPr>
        </p:nvSpPr>
        <p:spPr bwMode="auto">
          <a:xfrm>
            <a:off x="350625" y="389129"/>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51" name="Rectangle 27"/>
          <p:cNvSpPr/>
          <p:nvPr/>
        </p:nvSpPr>
        <p:spPr>
          <a:xfrm>
            <a:off x="2094230" y="8852535"/>
            <a:ext cx="12351385" cy="2159000"/>
          </a:xfrm>
          <a:prstGeom prst="rect">
            <a:avLst/>
          </a:prstGeom>
        </p:spPr>
        <p:txBody>
          <a:bodyPr wrap="square">
            <a:spAutoFit/>
          </a:bodyPr>
          <a:lstStyle/>
          <a:p>
            <a:pPr>
              <a:lnSpc>
                <a:spcPct val="120000"/>
              </a:lnSpc>
            </a:pPr>
            <a:r>
              <a:rPr lang="zh-CN" altLang="en-US" sz="3200" b="1" dirty="0">
                <a:latin typeface="仿宋" panose="02010609060101010101" pitchFamily="49" charset="-122"/>
                <a:ea typeface="仿宋" panose="02010609060101010101" pitchFamily="49" charset="-122"/>
                <a:cs typeface="Segoe UI" panose="020B0502040204020203" pitchFamily="34" charset="0"/>
              </a:rPr>
              <a:t>销项发票</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退回</a:t>
            </a:r>
            <a:r>
              <a:rPr lang="zh-CN" altLang="en-US" sz="3200" b="1" dirty="0">
                <a:latin typeface="仿宋" panose="02010609060101010101" pitchFamily="49" charset="-122"/>
                <a:ea typeface="仿宋" panose="02010609060101010101" pitchFamily="49" charset="-122"/>
                <a:cs typeface="Segoe UI" panose="020B0502040204020203" pitchFamily="34" charset="0"/>
              </a:rPr>
              <a:t>，需开红字发票的，由业务经办人员填写</a:t>
            </a:r>
            <a:r>
              <a:rPr lang="en-US" altLang="zh-CN" sz="3200" b="1" dirty="0">
                <a:latin typeface="仿宋" panose="02010609060101010101" pitchFamily="49" charset="-122"/>
                <a:ea typeface="仿宋" panose="02010609060101010101" pitchFamily="49" charset="-122"/>
                <a:cs typeface="Segoe UI" panose="020B0502040204020203" pitchFamily="34" charset="0"/>
              </a:rPr>
              <a:t>《</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红字发票开具申请单</a:t>
            </a:r>
            <a:r>
              <a:rPr lang="en-US" altLang="zh-CN" sz="3200" b="1" dirty="0" smtClean="0">
                <a:latin typeface="仿宋" panose="02010609060101010101" pitchFamily="49" charset="-122"/>
                <a:ea typeface="仿宋" panose="02010609060101010101" pitchFamily="49" charset="-122"/>
                <a:cs typeface="Segoe UI" panose="020B0502040204020203" pitchFamily="34" charset="0"/>
              </a:rPr>
              <a:t>》,</a:t>
            </a:r>
            <a:r>
              <a:rPr lang="zh-CN" altLang="en-US" sz="3200" b="1" dirty="0">
                <a:latin typeface="仿宋" panose="02010609060101010101" pitchFamily="49" charset="-122"/>
                <a:ea typeface="仿宋" panose="02010609060101010101" pitchFamily="49" charset="-122"/>
                <a:cs typeface="Segoe UI" panose="020B0502040204020203" pitchFamily="34" charset="0"/>
              </a:rPr>
              <a:t>提供客户</a:t>
            </a:r>
            <a:r>
              <a:rPr lang="zh-CN" altLang="en-US" sz="4000" b="1" dirty="0">
                <a:solidFill>
                  <a:srgbClr val="FF0000"/>
                </a:solidFill>
                <a:latin typeface="仿宋" panose="02010609060101010101" pitchFamily="49" charset="-122"/>
                <a:ea typeface="仿宋" panose="02010609060101010101" pitchFamily="49" charset="-122"/>
                <a:cs typeface="Segoe UI" panose="020B0502040204020203" pitchFamily="34" charset="0"/>
              </a:rPr>
              <a:t>拒收证明</a:t>
            </a:r>
            <a:r>
              <a:rPr lang="zh-CN" altLang="en-US" sz="3200" b="1" dirty="0">
                <a:latin typeface="仿宋" panose="02010609060101010101" pitchFamily="49" charset="-122"/>
                <a:ea typeface="仿宋" panose="02010609060101010101" pitchFamily="49" charset="-122"/>
                <a:cs typeface="Segoe UI" panose="020B0502040204020203" pitchFamily="34" charset="0"/>
              </a:rPr>
              <a:t>，按层级报批后，由发票管理人员开具红字发票。</a:t>
            </a:r>
            <a:endParaRPr lang="zh-CN" altLang="en-US" sz="3200" b="1" dirty="0">
              <a:highlight>
                <a:srgbClr val="FFFF00"/>
              </a:highlight>
              <a:latin typeface="仿宋" panose="02010609060101010101" pitchFamily="49" charset="-122"/>
              <a:ea typeface="仿宋" panose="02010609060101010101" pitchFamily="49" charset="-122"/>
              <a:cs typeface="Segoe UI" panose="020B0502040204020203" pitchFamily="34" charset="0"/>
              <a:sym typeface="+mn-ea"/>
            </a:endParaRPr>
          </a:p>
        </p:txBody>
      </p:sp>
      <p:sp>
        <p:nvSpPr>
          <p:cNvPr id="52" name="AutoShape 139"/>
          <p:cNvSpPr/>
          <p:nvPr/>
        </p:nvSpPr>
        <p:spPr bwMode="auto">
          <a:xfrm>
            <a:off x="18205450" y="752475"/>
            <a:ext cx="548640" cy="47942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chemeClr val="accent2">
                  <a:lumMod val="60000"/>
                  <a:lumOff val="40000"/>
                </a:schemeClr>
              </a:solidFill>
              <a:effectLst>
                <a:outerShdw blurRad="38100" dist="38100" dir="2700000" algn="tl">
                  <a:srgbClr val="000000"/>
                </a:outerShdw>
              </a:effectLst>
              <a:uLnTx/>
              <a:uFillTx/>
              <a:latin typeface="Gill Sans" charset="0"/>
              <a:sym typeface="Gill Sans" charset="0"/>
            </a:endParaRPr>
          </a:p>
        </p:txBody>
      </p:sp>
      <p:sp>
        <p:nvSpPr>
          <p:cNvPr id="53" name="AutoShape 139"/>
          <p:cNvSpPr/>
          <p:nvPr/>
        </p:nvSpPr>
        <p:spPr bwMode="auto">
          <a:xfrm>
            <a:off x="968715" y="9069215"/>
            <a:ext cx="669587" cy="61155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accent3">
              <a:lumMod val="75000"/>
            </a:schemeClr>
          </a:solidFill>
        </p:spPr>
        <p:style>
          <a:lnRef idx="3">
            <a:schemeClr val="accent2"/>
          </a:lnRef>
          <a:fillRef idx="0">
            <a:schemeClr val="accent2"/>
          </a:fillRef>
          <a:effectRef idx="2">
            <a:schemeClr val="accent2"/>
          </a:effectRef>
          <a:fontRef idx="minor">
            <a:schemeClr val="tx1"/>
          </a:fontRef>
        </p:style>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微软雅黑 Light" panose="020B0502040204020203" charset="-122"/>
              <a:sym typeface="Gill Sans" charset="0"/>
            </a:endParaRPr>
          </a:p>
        </p:txBody>
      </p:sp>
      <p:pic>
        <p:nvPicPr>
          <p:cNvPr id="21" name="图片 20" descr="5a97c4ad0c6cd"/>
          <p:cNvPicPr>
            <a:picLocks noChangeAspect="1"/>
          </p:cNvPicPr>
          <p:nvPr>
            <p:custDataLst>
              <p:tags r:id="rId2"/>
            </p:custDataLst>
          </p:nvPr>
        </p:nvPicPr>
        <p:blipFill>
          <a:blip r:embed="rId3" cstate="print"/>
          <a:stretch>
            <a:fillRect/>
          </a:stretch>
        </p:blipFill>
        <p:spPr>
          <a:xfrm>
            <a:off x="14109065" y="2728595"/>
            <a:ext cx="5184775" cy="7214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bldLst>
      <p:bldP spid="3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3" name="Freeform: Shape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18202673" y="516225"/>
            <a:ext cx="307070" cy="307070"/>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e7d195523061f1c0"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hidden="1"/>
          <p:cNvSpPr txBox="1"/>
          <p:nvPr/>
        </p:nvSpPr>
        <p:spPr>
          <a:xfrm>
            <a:off x="-355600" y="1803400"/>
            <a:ext cx="293927" cy="1016000"/>
          </a:xfrm>
          <a:prstGeom prst="rect">
            <a:avLst/>
          </a:prstGeom>
          <a:noFill/>
        </p:spPr>
        <p:txBody>
          <a:bodyPr vert="wordArtVert" rtlCol="0">
            <a:spAutoFit/>
          </a:bodyPr>
          <a:lstStyle/>
          <a:p>
            <a:r>
              <a:rPr lang="en-US" altLang="zh-CN" sz="100"/>
              <a:t>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a:t>
            </a:r>
            <a:endParaRPr lang="zh-CN" altLang="en-US" sz="100"/>
          </a:p>
        </p:txBody>
      </p:sp>
      <p:sp>
        <p:nvSpPr>
          <p:cNvPr id="29" name="Freeform: Shape 3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SpPr/>
          <p:nvPr/>
        </p:nvSpPr>
        <p:spPr>
          <a:xfrm>
            <a:off x="8066084" y="9721635"/>
            <a:ext cx="697947" cy="643477"/>
          </a:xfrm>
          <a:custGeom>
            <a:avLst/>
            <a:gdLst>
              <a:gd name="connsiteX0" fmla="*/ 877329 w 1754660"/>
              <a:gd name="connsiteY0" fmla="*/ 244759 h 1754660"/>
              <a:gd name="connsiteX1" fmla="*/ 244758 w 1754660"/>
              <a:gd name="connsiteY1" fmla="*/ 877329 h 1754660"/>
              <a:gd name="connsiteX2" fmla="*/ 877329 w 1754660"/>
              <a:gd name="connsiteY2" fmla="*/ 1509899 h 1754660"/>
              <a:gd name="connsiteX3" fmla="*/ 1509900 w 1754660"/>
              <a:gd name="connsiteY3" fmla="*/ 877329 h 1754660"/>
              <a:gd name="connsiteX4" fmla="*/ 877329 w 1754660"/>
              <a:gd name="connsiteY4" fmla="*/ 244759 h 1754660"/>
              <a:gd name="connsiteX5" fmla="*/ 877330 w 1754660"/>
              <a:gd name="connsiteY5" fmla="*/ 0 h 1754660"/>
              <a:gd name="connsiteX6" fmla="*/ 1754660 w 1754660"/>
              <a:gd name="connsiteY6" fmla="*/ 877330 h 1754660"/>
              <a:gd name="connsiteX7" fmla="*/ 877330 w 1754660"/>
              <a:gd name="connsiteY7" fmla="*/ 1754660 h 1754660"/>
              <a:gd name="connsiteX8" fmla="*/ 0 w 1754660"/>
              <a:gd name="connsiteY8" fmla="*/ 877330 h 1754660"/>
              <a:gd name="connsiteX9" fmla="*/ 877330 w 1754660"/>
              <a:gd name="connsiteY9"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660" h="1754660">
                <a:moveTo>
                  <a:pt x="877329" y="244759"/>
                </a:moveTo>
                <a:cubicBezTo>
                  <a:pt x="527970" y="244759"/>
                  <a:pt x="244758" y="527970"/>
                  <a:pt x="244758" y="877329"/>
                </a:cubicBezTo>
                <a:cubicBezTo>
                  <a:pt x="244758" y="1226688"/>
                  <a:pt x="527970" y="1509899"/>
                  <a:pt x="877329" y="1509899"/>
                </a:cubicBezTo>
                <a:cubicBezTo>
                  <a:pt x="1226688" y="1509899"/>
                  <a:pt x="1509900" y="1226688"/>
                  <a:pt x="1509900" y="877329"/>
                </a:cubicBezTo>
                <a:cubicBezTo>
                  <a:pt x="1509900" y="527970"/>
                  <a:pt x="1226688" y="244759"/>
                  <a:pt x="877329" y="244759"/>
                </a:cubicBezTo>
                <a:close/>
                <a:moveTo>
                  <a:pt x="877330" y="0"/>
                </a:moveTo>
                <a:cubicBezTo>
                  <a:pt x="1361866" y="0"/>
                  <a:pt x="1754660" y="392794"/>
                  <a:pt x="1754660" y="877330"/>
                </a:cubicBezTo>
                <a:cubicBezTo>
                  <a:pt x="1754660" y="1361866"/>
                  <a:pt x="1361866" y="1754660"/>
                  <a:pt x="877330" y="1754660"/>
                </a:cubicBezTo>
                <a:cubicBezTo>
                  <a:pt x="392794" y="1754660"/>
                  <a:pt x="0" y="1361866"/>
                  <a:pt x="0" y="877330"/>
                </a:cubicBezTo>
                <a:cubicBezTo>
                  <a:pt x="0" y="392794"/>
                  <a:pt x="392794" y="0"/>
                  <a:pt x="877330" y="0"/>
                </a:cubicBezTo>
                <a:close/>
              </a:path>
            </a:pathLst>
          </a:custGeom>
          <a:solidFill>
            <a:schemeClr val="accent3"/>
          </a:solidFill>
          <a:ln>
            <a:noFill/>
          </a:ln>
          <a:effectLst>
            <a:outerShdw blurRad="4445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 name="Group 2" descr="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
          <p:cNvGrpSpPr/>
          <p:nvPr/>
        </p:nvGrpSpPr>
        <p:grpSpPr>
          <a:xfrm>
            <a:off x="0" y="156949"/>
            <a:ext cx="5091762" cy="1415591"/>
            <a:chOff x="-126999" y="4414700"/>
            <a:chExt cx="5870024" cy="2143401"/>
          </a:xfrm>
        </p:grpSpPr>
        <p:sp>
          <p:nvSpPr>
            <p:cNvPr id="41" name="Rectangle: Rounded Corners 6"/>
            <p:cNvSpPr/>
            <p:nvPr>
              <p:custDataLst>
                <p:tags r:id="rId1"/>
              </p:custDataLst>
            </p:nvPr>
          </p:nvSpPr>
          <p:spPr>
            <a:xfrm>
              <a:off x="-126999" y="4414700"/>
              <a:ext cx="5689599" cy="2143401"/>
            </a:xfrm>
            <a:prstGeom prst="roundRect">
              <a:avLst>
                <a:gd name="adj" fmla="val 3081"/>
              </a:avLst>
            </a:prstGeom>
            <a:solidFill>
              <a:schemeClr val="accent1"/>
            </a:solidFill>
            <a:ln>
              <a:noFill/>
            </a:ln>
            <a:effectLst>
              <a:outerShdw blurRad="1270000" dist="4318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26"/>
            <p:cNvSpPr/>
            <p:nvPr>
              <p:custDataLst>
                <p:tags r:id="rId2"/>
              </p:custDataLst>
            </p:nvPr>
          </p:nvSpPr>
          <p:spPr>
            <a:xfrm>
              <a:off x="1546945" y="4913721"/>
              <a:ext cx="4196080" cy="1159511"/>
            </a:xfrm>
            <a:prstGeom prst="rect">
              <a:avLst/>
            </a:prstGeom>
          </p:spPr>
          <p:txBody>
            <a:bodyPr wrap="square">
              <a:noAutofit/>
            </a:bodyPr>
            <a:lstStyle/>
            <a:p>
              <a:r>
                <a:rPr lang="zh-CN" altLang="en-US" sz="4400" b="1" dirty="0" smtClean="0">
                  <a:solidFill>
                    <a:schemeClr val="bg1"/>
                  </a:solidFill>
                  <a:latin typeface="Geomanist Regular" panose="02000503000000020004" pitchFamily="50" charset="0"/>
                  <a:ea typeface="宋体" panose="02010600030101010101" pitchFamily="2" charset="-122"/>
                  <a:cs typeface="Segoe UI" panose="020B0502040204020203" pitchFamily="34" charset="0"/>
                </a:rPr>
                <a:t>发 票 管 理</a:t>
              </a:r>
              <a:endParaRPr lang="zh-CN" altLang="en-US" sz="4400" b="1" dirty="0">
                <a:solidFill>
                  <a:schemeClr val="bg1"/>
                </a:solidFill>
                <a:latin typeface="Geomanist Regular" panose="02000503000000020004" pitchFamily="50" charset="0"/>
                <a:ea typeface="宋体" panose="02010600030101010101" pitchFamily="2" charset="-122"/>
                <a:cs typeface="Segoe UI" panose="020B0502040204020203" pitchFamily="34" charset="0"/>
              </a:endParaRPr>
            </a:p>
          </p:txBody>
        </p:sp>
      </p:grpSp>
      <p:sp>
        <p:nvSpPr>
          <p:cNvPr id="50" name="AutoShape 29"/>
          <p:cNvSpPr/>
          <p:nvPr>
            <p:custDataLst>
              <p:tags r:id="rId3"/>
            </p:custDataLst>
          </p:nvPr>
        </p:nvSpPr>
        <p:spPr bwMode="auto">
          <a:xfrm>
            <a:off x="350625" y="389129"/>
            <a:ext cx="944880" cy="951230"/>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pic>
        <p:nvPicPr>
          <p:cNvPr id="100" name="图片 99"/>
          <p:cNvPicPr/>
          <p:nvPr/>
        </p:nvPicPr>
        <p:blipFill>
          <a:blip r:embed="rId4"/>
          <a:stretch>
            <a:fillRect/>
          </a:stretch>
        </p:blipFill>
        <p:spPr>
          <a:xfrm>
            <a:off x="546100" y="1810385"/>
            <a:ext cx="6831330" cy="7911465"/>
          </a:xfrm>
          <a:prstGeom prst="rect">
            <a:avLst/>
          </a:prstGeom>
          <a:noFill/>
          <a:ln w="9525">
            <a:noFill/>
          </a:ln>
        </p:spPr>
      </p:pic>
      <p:sp>
        <p:nvSpPr>
          <p:cNvPr id="5" name="文本框 4"/>
          <p:cNvSpPr txBox="1"/>
          <p:nvPr/>
        </p:nvSpPr>
        <p:spPr>
          <a:xfrm>
            <a:off x="2110740" y="3330575"/>
            <a:ext cx="2129790" cy="368300"/>
          </a:xfrm>
          <a:prstGeom prst="rect">
            <a:avLst/>
          </a:prstGeom>
          <a:noFill/>
        </p:spPr>
        <p:txBody>
          <a:bodyPr wrap="square" rtlCol="0">
            <a:spAutoFit/>
          </a:bodyPr>
          <a:lstStyle/>
          <a:p>
            <a:r>
              <a:rPr lang="zh-CN" altLang="en-US">
                <a:solidFill>
                  <a:srgbClr val="FF0000"/>
                </a:solidFill>
              </a:rPr>
              <a:t>申请开具发票时间</a:t>
            </a:r>
            <a:endParaRPr lang="zh-CN" altLang="en-US">
              <a:solidFill>
                <a:srgbClr val="FF0000"/>
              </a:solidFill>
            </a:endParaRPr>
          </a:p>
        </p:txBody>
      </p:sp>
      <p:sp>
        <p:nvSpPr>
          <p:cNvPr id="6" name="文本框 5"/>
          <p:cNvSpPr txBox="1"/>
          <p:nvPr/>
        </p:nvSpPr>
        <p:spPr>
          <a:xfrm>
            <a:off x="4847590" y="3511550"/>
            <a:ext cx="2757170" cy="368300"/>
          </a:xfrm>
          <a:prstGeom prst="rect">
            <a:avLst/>
          </a:prstGeom>
          <a:noFill/>
        </p:spPr>
        <p:txBody>
          <a:bodyPr wrap="square" rtlCol="0">
            <a:spAutoFit/>
          </a:bodyPr>
          <a:lstStyle/>
          <a:p>
            <a:r>
              <a:rPr lang="zh-CN" altLang="en-US">
                <a:solidFill>
                  <a:srgbClr val="FF0000"/>
                </a:solidFill>
              </a:rPr>
              <a:t>如有合同，则需填写</a:t>
            </a:r>
            <a:endParaRPr lang="zh-CN" altLang="en-US">
              <a:solidFill>
                <a:srgbClr val="FF0000"/>
              </a:solidFill>
            </a:endParaRPr>
          </a:p>
        </p:txBody>
      </p:sp>
      <p:sp>
        <p:nvSpPr>
          <p:cNvPr id="7" name="矩形 6"/>
          <p:cNvSpPr/>
          <p:nvPr/>
        </p:nvSpPr>
        <p:spPr>
          <a:xfrm>
            <a:off x="1972945" y="4133215"/>
            <a:ext cx="3119755" cy="387985"/>
          </a:xfrm>
          <a:prstGeom prst="rect">
            <a:avLst/>
          </a:prstGeom>
          <a:solidFill>
            <a:schemeClr val="bg1">
              <a:alpha val="0"/>
            </a:schemeClr>
          </a:solid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5"/>
            </p:custDataLst>
          </p:nvPr>
        </p:nvSpPr>
        <p:spPr>
          <a:xfrm>
            <a:off x="5092065" y="4004310"/>
            <a:ext cx="2757170" cy="645160"/>
          </a:xfrm>
          <a:prstGeom prst="rect">
            <a:avLst/>
          </a:prstGeom>
          <a:noFill/>
        </p:spPr>
        <p:txBody>
          <a:bodyPr wrap="square" rtlCol="0">
            <a:spAutoFit/>
          </a:bodyPr>
          <a:lstStyle/>
          <a:p>
            <a:r>
              <a:rPr lang="zh-CN" altLang="en-US">
                <a:solidFill>
                  <a:srgbClr val="FF0000"/>
                </a:solidFill>
              </a:rPr>
              <a:t>需跟对方确认是开专票还是普票</a:t>
            </a:r>
            <a:endParaRPr lang="zh-CN" altLang="en-US">
              <a:solidFill>
                <a:srgbClr val="FF0000"/>
              </a:solidFill>
            </a:endParaRPr>
          </a:p>
        </p:txBody>
      </p:sp>
      <p:sp>
        <p:nvSpPr>
          <p:cNvPr id="9" name="矩形 8"/>
          <p:cNvSpPr/>
          <p:nvPr>
            <p:custDataLst>
              <p:tags r:id="rId6"/>
            </p:custDataLst>
          </p:nvPr>
        </p:nvSpPr>
        <p:spPr>
          <a:xfrm>
            <a:off x="932815" y="4954905"/>
            <a:ext cx="4472940" cy="978535"/>
          </a:xfrm>
          <a:prstGeom prst="rect">
            <a:avLst/>
          </a:prstGeom>
          <a:solidFill>
            <a:schemeClr val="bg1">
              <a:alpha val="0"/>
            </a:schemeClr>
          </a:solid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7"/>
            </p:custDataLst>
          </p:nvPr>
        </p:nvSpPr>
        <p:spPr>
          <a:xfrm>
            <a:off x="5405755" y="5090795"/>
            <a:ext cx="2757170" cy="645160"/>
          </a:xfrm>
          <a:prstGeom prst="rect">
            <a:avLst/>
          </a:prstGeom>
          <a:noFill/>
        </p:spPr>
        <p:txBody>
          <a:bodyPr wrap="square" rtlCol="0">
            <a:spAutoFit/>
          </a:bodyPr>
          <a:lstStyle/>
          <a:p>
            <a:r>
              <a:rPr lang="zh-CN" altLang="en-US" b="1" dirty="0">
                <a:solidFill>
                  <a:srgbClr val="FF0000"/>
                </a:solidFill>
              </a:rPr>
              <a:t>对方单位开票信息，需仔细核对</a:t>
            </a:r>
            <a:endParaRPr lang="zh-CN" altLang="en-US" b="1" dirty="0">
              <a:solidFill>
                <a:srgbClr val="FF0000"/>
              </a:solidFill>
            </a:endParaRPr>
          </a:p>
        </p:txBody>
      </p:sp>
      <p:sp>
        <p:nvSpPr>
          <p:cNvPr id="11" name="文本框 10"/>
          <p:cNvSpPr txBox="1"/>
          <p:nvPr>
            <p:custDataLst>
              <p:tags r:id="rId8"/>
            </p:custDataLst>
          </p:nvPr>
        </p:nvSpPr>
        <p:spPr>
          <a:xfrm>
            <a:off x="3464560" y="6020435"/>
            <a:ext cx="2757170" cy="645160"/>
          </a:xfrm>
          <a:prstGeom prst="rect">
            <a:avLst/>
          </a:prstGeom>
          <a:noFill/>
        </p:spPr>
        <p:txBody>
          <a:bodyPr wrap="square" rtlCol="0">
            <a:spAutoFit/>
          </a:bodyPr>
          <a:lstStyle/>
          <a:p>
            <a:r>
              <a:rPr lang="zh-CN" altLang="en-US">
                <a:solidFill>
                  <a:srgbClr val="FF0000"/>
                </a:solidFill>
              </a:rPr>
              <a:t>如金额需分开开具，可分开填写金额</a:t>
            </a:r>
            <a:endParaRPr lang="zh-CN" altLang="en-US">
              <a:solidFill>
                <a:srgbClr val="FF0000"/>
              </a:solidFill>
            </a:endParaRPr>
          </a:p>
        </p:txBody>
      </p:sp>
      <p:sp>
        <p:nvSpPr>
          <p:cNvPr id="12" name="文本框 11"/>
          <p:cNvSpPr txBox="1"/>
          <p:nvPr>
            <p:custDataLst>
              <p:tags r:id="rId9"/>
            </p:custDataLst>
          </p:nvPr>
        </p:nvSpPr>
        <p:spPr>
          <a:xfrm>
            <a:off x="1972945" y="6752590"/>
            <a:ext cx="5281295" cy="368300"/>
          </a:xfrm>
          <a:prstGeom prst="rect">
            <a:avLst/>
          </a:prstGeom>
          <a:noFill/>
        </p:spPr>
        <p:txBody>
          <a:bodyPr wrap="square" rtlCol="0">
            <a:spAutoFit/>
          </a:bodyPr>
          <a:lstStyle/>
          <a:p>
            <a:r>
              <a:rPr lang="zh-CN" altLang="en-US">
                <a:solidFill>
                  <a:srgbClr val="FF0000"/>
                </a:solidFill>
              </a:rPr>
              <a:t>需与对方确认是否需要在发票备注栏填写补充信息</a:t>
            </a:r>
            <a:endParaRPr lang="zh-CN" altLang="en-US">
              <a:solidFill>
                <a:srgbClr val="FF0000"/>
              </a:solidFill>
            </a:endParaRPr>
          </a:p>
        </p:txBody>
      </p:sp>
      <p:pic>
        <p:nvPicPr>
          <p:cNvPr id="14" name="图片 13"/>
          <p:cNvPicPr>
            <a:picLocks noChangeAspect="1"/>
          </p:cNvPicPr>
          <p:nvPr>
            <p:custDataLst>
              <p:tags r:id="rId10"/>
            </p:custDataLst>
          </p:nvPr>
        </p:nvPicPr>
        <p:blipFill>
          <a:blip r:embed="rId11"/>
          <a:stretch>
            <a:fillRect/>
          </a:stretch>
        </p:blipFill>
        <p:spPr>
          <a:xfrm>
            <a:off x="8972550" y="1810385"/>
            <a:ext cx="6675755" cy="8176260"/>
          </a:xfrm>
          <a:prstGeom prst="rect">
            <a:avLst/>
          </a:prstGeom>
        </p:spPr>
      </p:pic>
      <p:sp>
        <p:nvSpPr>
          <p:cNvPr id="17" name="文本框 16"/>
          <p:cNvSpPr txBox="1"/>
          <p:nvPr>
            <p:custDataLst>
              <p:tags r:id="rId12"/>
            </p:custDataLst>
          </p:nvPr>
        </p:nvSpPr>
        <p:spPr>
          <a:xfrm>
            <a:off x="10274935" y="2962275"/>
            <a:ext cx="2129790" cy="368300"/>
          </a:xfrm>
          <a:prstGeom prst="rect">
            <a:avLst/>
          </a:prstGeom>
          <a:noFill/>
        </p:spPr>
        <p:txBody>
          <a:bodyPr wrap="square" rtlCol="0">
            <a:spAutoFit/>
          </a:bodyPr>
          <a:lstStyle/>
          <a:p>
            <a:r>
              <a:rPr lang="zh-CN" altLang="en-US">
                <a:solidFill>
                  <a:srgbClr val="FF0000"/>
                </a:solidFill>
              </a:rPr>
              <a:t>申请红冲发票时间</a:t>
            </a:r>
            <a:endParaRPr lang="zh-CN" altLang="en-US">
              <a:solidFill>
                <a:srgbClr val="FF0000"/>
              </a:solidFill>
            </a:endParaRPr>
          </a:p>
        </p:txBody>
      </p:sp>
      <p:sp>
        <p:nvSpPr>
          <p:cNvPr id="19" name="文本框 18"/>
          <p:cNvSpPr txBox="1"/>
          <p:nvPr>
            <p:custDataLst>
              <p:tags r:id="rId13"/>
            </p:custDataLst>
          </p:nvPr>
        </p:nvSpPr>
        <p:spPr>
          <a:xfrm>
            <a:off x="13239750" y="3698875"/>
            <a:ext cx="2757170" cy="645160"/>
          </a:xfrm>
          <a:prstGeom prst="rect">
            <a:avLst/>
          </a:prstGeom>
          <a:noFill/>
        </p:spPr>
        <p:txBody>
          <a:bodyPr wrap="square" rtlCol="0">
            <a:spAutoFit/>
          </a:bodyPr>
          <a:lstStyle/>
          <a:p>
            <a:r>
              <a:rPr lang="zh-CN" altLang="en-US" dirty="0" smtClean="0">
                <a:solidFill>
                  <a:srgbClr val="FF0000"/>
                </a:solidFill>
              </a:rPr>
              <a:t>如需重新开具，需</a:t>
            </a:r>
            <a:r>
              <a:rPr lang="zh-CN" altLang="en-US" dirty="0">
                <a:solidFill>
                  <a:srgbClr val="FF0000"/>
                </a:solidFill>
              </a:rPr>
              <a:t>跟对方确认是开专票还是普票</a:t>
            </a:r>
            <a:endParaRPr lang="zh-CN" altLang="en-US" dirty="0">
              <a:solidFill>
                <a:srgbClr val="FF0000"/>
              </a:solidFill>
            </a:endParaRPr>
          </a:p>
        </p:txBody>
      </p:sp>
      <p:sp>
        <p:nvSpPr>
          <p:cNvPr id="20" name="矩形 19"/>
          <p:cNvSpPr/>
          <p:nvPr>
            <p:custDataLst>
              <p:tags r:id="rId14"/>
            </p:custDataLst>
          </p:nvPr>
        </p:nvSpPr>
        <p:spPr>
          <a:xfrm>
            <a:off x="10274935" y="3879850"/>
            <a:ext cx="2964815" cy="388620"/>
          </a:xfrm>
          <a:prstGeom prst="rect">
            <a:avLst/>
          </a:prstGeom>
          <a:solidFill>
            <a:schemeClr val="bg1">
              <a:alpha val="0"/>
            </a:schemeClr>
          </a:solid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15"/>
            </p:custDataLst>
          </p:nvPr>
        </p:nvSpPr>
        <p:spPr>
          <a:xfrm>
            <a:off x="10609580" y="4344035"/>
            <a:ext cx="1795145" cy="645160"/>
          </a:xfrm>
          <a:prstGeom prst="rect">
            <a:avLst/>
          </a:prstGeom>
          <a:noFill/>
        </p:spPr>
        <p:txBody>
          <a:bodyPr wrap="square" rtlCol="0">
            <a:spAutoFit/>
          </a:bodyPr>
          <a:lstStyle/>
          <a:p>
            <a:r>
              <a:rPr lang="zh-CN" altLang="en-US">
                <a:solidFill>
                  <a:srgbClr val="FF0000"/>
                </a:solidFill>
              </a:rPr>
              <a:t>需填列原始发票号码</a:t>
            </a:r>
            <a:endParaRPr lang="zh-CN" altLang="en-US">
              <a:solidFill>
                <a:srgbClr val="FF0000"/>
              </a:solidFill>
            </a:endParaRPr>
          </a:p>
        </p:txBody>
      </p:sp>
      <p:sp>
        <p:nvSpPr>
          <p:cNvPr id="22" name="文本框 21"/>
          <p:cNvSpPr txBox="1"/>
          <p:nvPr>
            <p:custDataLst>
              <p:tags r:id="rId16"/>
            </p:custDataLst>
          </p:nvPr>
        </p:nvSpPr>
        <p:spPr>
          <a:xfrm>
            <a:off x="11687810" y="6665595"/>
            <a:ext cx="3109595" cy="645160"/>
          </a:xfrm>
          <a:prstGeom prst="rect">
            <a:avLst/>
          </a:prstGeom>
          <a:noFill/>
        </p:spPr>
        <p:txBody>
          <a:bodyPr wrap="square" rtlCol="0">
            <a:spAutoFit/>
          </a:bodyPr>
          <a:lstStyle/>
          <a:p>
            <a:r>
              <a:rPr lang="zh-CN" altLang="en-US">
                <a:solidFill>
                  <a:srgbClr val="FF0000"/>
                </a:solidFill>
              </a:rPr>
              <a:t>红冲金额需与之前开票金额一一对应</a:t>
            </a:r>
            <a:endParaRPr lang="zh-CN" altLang="en-US">
              <a:solidFill>
                <a:srgbClr val="FF0000"/>
              </a:solidFill>
            </a:endParaRPr>
          </a:p>
        </p:txBody>
      </p:sp>
      <p:sp>
        <p:nvSpPr>
          <p:cNvPr id="4" name="左箭头标注 3"/>
          <p:cNvSpPr/>
          <p:nvPr/>
        </p:nvSpPr>
        <p:spPr>
          <a:xfrm>
            <a:off x="16137255" y="3107055"/>
            <a:ext cx="2594610" cy="500951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7195165" y="3330575"/>
            <a:ext cx="1290320" cy="5293995"/>
          </a:xfrm>
          <a:prstGeom prst="rect">
            <a:avLst/>
          </a:prstGeom>
        </p:spPr>
        <p:txBody>
          <a:bodyPr vert="eaVert" wrap="square">
            <a:spAutoFit/>
            <a:extLst>
              <a:ext uri="{4A0BC546-FE56-4ADE-93B0-CB8AF2F6F144}">
                <wpsdc:textFrameExt xmlns:wpsdc="http://www.wps.cn/officeDocument/2022/drawingmlCustomData" type="text"/>
              </a:ext>
            </a:extLst>
          </a:bodyPr>
          <a:lstStyle/>
          <a:p>
            <a:pPr algn="l"/>
            <a:r>
              <a:rPr lang="zh-CN" altLang="en-US" sz="7200">
                <a:solidFill>
                  <a:schemeClr val="bg1"/>
                </a:solidFill>
                <a:latin typeface="Arial" panose="020B0604020202020204" pitchFamily="34" charset="0"/>
                <a:ea typeface="微软雅黑" panose="020B0503020204020204" pitchFamily="34" charset="-122"/>
              </a:rPr>
              <a:t>表</a:t>
            </a:r>
            <a:r>
              <a:rPr lang="en-US" altLang="zh-CN" sz="7200">
                <a:solidFill>
                  <a:schemeClr val="bg1"/>
                </a:solidFill>
                <a:latin typeface="Arial" panose="020B0604020202020204" pitchFamily="34" charset="0"/>
                <a:ea typeface="微软雅黑" panose="020B0503020204020204" pitchFamily="34" charset="-122"/>
              </a:rPr>
              <a:t> </a:t>
            </a:r>
            <a:r>
              <a:rPr lang="zh-CN" altLang="en-US" sz="7200">
                <a:solidFill>
                  <a:schemeClr val="bg1"/>
                </a:solidFill>
                <a:latin typeface="Arial" panose="020B0604020202020204" pitchFamily="34" charset="0"/>
                <a:ea typeface="微软雅黑" panose="020B0503020204020204" pitchFamily="34" charset="-122"/>
              </a:rPr>
              <a:t>样</a:t>
            </a:r>
            <a:r>
              <a:rPr lang="en-US" altLang="zh-CN" sz="7200">
                <a:solidFill>
                  <a:schemeClr val="bg1"/>
                </a:solidFill>
                <a:latin typeface="Arial" panose="020B0604020202020204" pitchFamily="34" charset="0"/>
                <a:ea typeface="微软雅黑" panose="020B0503020204020204" pitchFamily="34" charset="-122"/>
              </a:rPr>
              <a:t> </a:t>
            </a:r>
            <a:r>
              <a:rPr lang="zh-CN" altLang="en-US" sz="7200">
                <a:solidFill>
                  <a:schemeClr val="bg1"/>
                </a:solidFill>
                <a:latin typeface="Arial" panose="020B0604020202020204" pitchFamily="34" charset="0"/>
                <a:ea typeface="微软雅黑" panose="020B0503020204020204" pitchFamily="34" charset="-122"/>
              </a:rPr>
              <a:t>讲</a:t>
            </a:r>
            <a:r>
              <a:rPr lang="en-US" altLang="zh-CN" sz="7200">
                <a:solidFill>
                  <a:schemeClr val="bg1"/>
                </a:solidFill>
                <a:latin typeface="Arial" panose="020B0604020202020204" pitchFamily="34" charset="0"/>
                <a:ea typeface="微软雅黑" panose="020B0503020204020204" pitchFamily="34" charset="-122"/>
              </a:rPr>
              <a:t> </a:t>
            </a:r>
            <a:r>
              <a:rPr lang="zh-CN" altLang="en-US" sz="7200">
                <a:solidFill>
                  <a:schemeClr val="bg1"/>
                </a:solidFill>
                <a:latin typeface="Arial" panose="020B0604020202020204" pitchFamily="34" charset="0"/>
                <a:ea typeface="微软雅黑" panose="020B0503020204020204" pitchFamily="34" charset="-122"/>
              </a:rPr>
              <a:t>解</a:t>
            </a:r>
            <a:endParaRPr lang="zh-CN" altLang="en-US" sz="7200">
              <a:solidFill>
                <a:schemeClr val="bg1"/>
              </a:solidFill>
              <a:latin typeface="Arial" panose="020B0604020202020204" pitchFamily="34" charset="0"/>
              <a:ea typeface="微软雅黑" panose="020B0503020204020204" pitchFamily="34" charset="-122"/>
            </a:endParaRPr>
          </a:p>
        </p:txBody>
      </p:sp>
      <p:sp>
        <p:nvSpPr>
          <p:cNvPr id="26" name="矩形 25"/>
          <p:cNvSpPr/>
          <p:nvPr>
            <p:custDataLst>
              <p:tags r:id="rId17"/>
            </p:custDataLst>
          </p:nvPr>
        </p:nvSpPr>
        <p:spPr>
          <a:xfrm>
            <a:off x="9286240" y="5433996"/>
            <a:ext cx="4472940" cy="978535"/>
          </a:xfrm>
          <a:prstGeom prst="rect">
            <a:avLst/>
          </a:prstGeom>
          <a:solidFill>
            <a:schemeClr val="bg1">
              <a:alpha val="0"/>
            </a:schemeClr>
          </a:solid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18"/>
            </p:custDataLst>
          </p:nvPr>
        </p:nvSpPr>
        <p:spPr>
          <a:xfrm>
            <a:off x="13664565" y="5808512"/>
            <a:ext cx="2757170" cy="646331"/>
          </a:xfrm>
          <a:prstGeom prst="rect">
            <a:avLst/>
          </a:prstGeom>
          <a:noFill/>
        </p:spPr>
        <p:txBody>
          <a:bodyPr wrap="square" rtlCol="0">
            <a:spAutoFit/>
          </a:bodyPr>
          <a:lstStyle/>
          <a:p>
            <a:r>
              <a:rPr lang="zh-CN" altLang="en-US" b="1" dirty="0" smtClean="0">
                <a:solidFill>
                  <a:srgbClr val="FF0000"/>
                </a:solidFill>
              </a:rPr>
              <a:t>如需重新开具，需跟对方单位仔细</a:t>
            </a:r>
            <a:r>
              <a:rPr lang="zh-CN" altLang="en-US" b="1" dirty="0">
                <a:solidFill>
                  <a:srgbClr val="FF0000"/>
                </a:solidFill>
              </a:rPr>
              <a:t>核对</a:t>
            </a:r>
            <a:endParaRPr lang="zh-CN" altLang="en-US"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0.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1.xml><?xml version="1.0" encoding="utf-8"?>
<p:tagLst xmlns:p="http://schemas.openxmlformats.org/presentationml/2006/main">
  <p:tag name="KSO_WPP_MARK_KEY" val="92c24764-5fd3-4664-8aee-2d41884c064a"/>
  <p:tag name="COMMONDATA" val="eyJoZGlkIjoiYmU0Zjc2NWQ5YTAyMjYzMTFkNzhiMTQ2ZDZmMDQwZDAifQ=="/>
  <p:tag name="commondata" val="eyJoZGlkIjoiNzIwMTUxODA3MWMyMDljMmM3ZDViNTdkNjZlN2M3Y2QifQ=="/>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DIAGRAM_VIRTUALLY_FRAME" val="{&quot;height&quot;:483.88519685039375,&quot;left&quot;:461.9,&quot;top&quot;:282.26480314960634,&quot;width&quot;:980.9670866141732}"/>
</p:tagLst>
</file>

<file path=ppt/tags/tag29.xml><?xml version="1.0" encoding="utf-8"?>
<p:tagLst xmlns:p="http://schemas.openxmlformats.org/presentationml/2006/main">
  <p:tag name="KSO_WM_DIAGRAM_VIRTUALLY_FRAME" val="{&quot;height&quot;:483.88519685039375,&quot;left&quot;:461.9,&quot;top&quot;:282.26480314960634,&quot;width&quot;:980.9670866141732}"/>
</p:tagLst>
</file>

<file path=ppt/tags/tag3.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30.xml><?xml version="1.0" encoding="utf-8"?>
<p:tagLst xmlns:p="http://schemas.openxmlformats.org/presentationml/2006/main">
  <p:tag name="KSO_WM_DIAGRAM_VIRTUALLY_FRAME" val="{&quot;height&quot;:483.88519685039375,&quot;left&quot;:461.9,&quot;top&quot;:282.26480314960634,&quot;width&quot;:980.9670866141732}"/>
</p:tagLst>
</file>

<file path=ppt/tags/tag31.xml><?xml version="1.0" encoding="utf-8"?>
<p:tagLst xmlns:p="http://schemas.openxmlformats.org/presentationml/2006/main">
  <p:tag name="KSO_WM_DIAGRAM_VIRTUALLY_FRAME" val="{&quot;height&quot;:483.88519685039375,&quot;left&quot;:461.9,&quot;top&quot;:282.26480314960634,&quot;width&quot;:980.9670866141732}"/>
</p:tagLst>
</file>

<file path=ppt/tags/tag32.xml><?xml version="1.0" encoding="utf-8"?>
<p:tagLst xmlns:p="http://schemas.openxmlformats.org/presentationml/2006/main">
  <p:tag name="KSO_WM_DIAGRAM_VIRTUALLY_FRAME" val="{&quot;height&quot;:483.88519685039375,&quot;left&quot;:461.9,&quot;top&quot;:282.26480314960634,&quot;width&quot;:980.9670866141732}"/>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696.7136220472441,&quot;left&quot;:813.4961417322835,&quot;top&quot;:44.21251968503937,&quot;width&quot;:645.40952755905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自定义 21">
      <a:dk1>
        <a:sysClr val="windowText" lastClr="000000"/>
      </a:dk1>
      <a:lt1>
        <a:sysClr val="window" lastClr="FFFFFF"/>
      </a:lt1>
      <a:dk2>
        <a:srgbClr val="44546A"/>
      </a:dk2>
      <a:lt2>
        <a:srgbClr val="E7E6E6"/>
      </a:lt2>
      <a:accent1>
        <a:srgbClr val="D3190B"/>
      </a:accent1>
      <a:accent2>
        <a:srgbClr val="941D1E"/>
      </a:accent2>
      <a:accent3>
        <a:srgbClr val="D32F2F"/>
      </a:accent3>
      <a:accent4>
        <a:srgbClr val="E53935"/>
      </a:accent4>
      <a:accent5>
        <a:srgbClr val="EF5350"/>
      </a:accent5>
      <a:accent6>
        <a:srgbClr val="B71C1C"/>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70.xml"/></Relationships>
</file>

<file path=customXml/item1.xml>��< ? x m l   v e r s i o n = " 1 . 0 " ? > < e 7 d 1 9 5 5 2 3 0 6 1 f 1 c 0   x m l n s = " h t t p : / / e 7 d 1 9 5 5 2 3 0 6 1 f 1 c 0 / c u s t o m / d a t a / d e f " > < _ 7 b 1 d a c 8 9 e 7 d 1 9 5 5 2 3 0 6 1 f 1 c 0 3 1 6 e c b 7 1   x m l n s = " " > e 7 d 1 9 5 5 2 3 0 6 1 f 1 c 0 8 d 3 4 7 f 6 b f 0 4 2 1 b d a c d 4 6 f 3 c 1 8 1 5 d 5 1 b 8 1 E 1 C E 7 9 0 9 0 F 8 9 4 2 4 2 9 A 5 6 C 6 A E 2 B 3 1 6 3 B A B A 1 A 3 F C E 2 8 5 B E C 4 F F 4 3 A 5 0 8 5 5 7 2 A 9 4 A D 2 C 0 A 1 7 A E 4 4 8 F 2 4 F A 6 8 D D 6 2 4 7 9 D 8 C 0 6 6 6 F E B 6 7 1 0 6 3 8 3 8 4 D 2 F 4 7 D 5 4 A D 7 F 2 B 3 8 C 3 1 C 3 B 9 9 B 7 6 A 8 9 6 6 0 3 0 1 7 2 6 A 9 D 0 5 E 3 0 7 6 D 9 9 4 6 5 5 C 8 7 5 A F B 6 3 9 8 C C 9 9 0 E 9 2 4 5 8 F 1 7 2 3 3 5 3 D 8 B 7 7 0 0 1 E 3 5 9 D 0 2 5 5 1 4 4 8 3 7 A B B 7 3 2 F 9 2 F 6 F 6 B 5 4 F 9 D 7 E < / _ 7 b 1 d a c 8 9 e 7 d 1 9 5 5 2 3 0 6 1 f 1 c 0 3 1 6 e c b 7 1 > < / e 7 d 1 9 5 5 2 3 0 6 1 f 1 c 0 > 
</file>

<file path=customXml/itemProps170.xml><?xml version="1.0" encoding="utf-8"?>
<ds:datastoreItem xmlns:ds="http://schemas.openxmlformats.org/officeDocument/2006/customXml" ds:itemID="{FA3B0C21-0E42-43C2-BA06-1BB5EC57B5A0}">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10648</Words>
  <Application>WPS 演示</Application>
  <PresentationFormat>自定义</PresentationFormat>
  <Paragraphs>440</Paragraphs>
  <Slides>27</Slides>
  <Notes>27</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27</vt:i4>
      </vt:variant>
    </vt:vector>
  </HeadingPairs>
  <TitlesOfParts>
    <vt:vector size="53" baseType="lpstr">
      <vt:lpstr>Arial</vt:lpstr>
      <vt:lpstr>宋体</vt:lpstr>
      <vt:lpstr>Wingdings</vt:lpstr>
      <vt:lpstr>Geomanist Regular</vt:lpstr>
      <vt:lpstr>Roboto Condensed</vt:lpstr>
      <vt:lpstr>Segoe UI</vt:lpstr>
      <vt:lpstr>NewsGoth BT</vt:lpstr>
      <vt:lpstr>Montserrat Hairline</vt:lpstr>
      <vt:lpstr>Segoe Print</vt:lpstr>
      <vt:lpstr>Neutraface 2 Display Titling</vt:lpstr>
      <vt:lpstr>Segoe UI Light</vt:lpstr>
      <vt:lpstr>Lato Heavy</vt:lpstr>
      <vt:lpstr>Calibri</vt:lpstr>
      <vt:lpstr>方正小标宋简体</vt:lpstr>
      <vt:lpstr>微软雅黑</vt:lpstr>
      <vt:lpstr>仿宋</vt:lpstr>
      <vt:lpstr>思源宋体 CN Medium</vt:lpstr>
      <vt:lpstr>Gill Sans</vt:lpstr>
      <vt:lpstr>黑体</vt:lpstr>
      <vt:lpstr>微软雅黑 Light</vt:lpstr>
      <vt:lpstr>等线</vt:lpstr>
      <vt:lpstr>Arial Unicode MS</vt:lpstr>
      <vt:lpstr>Roboto Black</vt:lpstr>
      <vt:lpstr>Verdana</vt:lpstr>
      <vt:lpstr>等线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©PPTSTORE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©PPTSTORE</dc:creator>
  <dc:description>©PPTSTORE 版权所有</dc:description>
  <cp:lastModifiedBy>Loiseaubleu</cp:lastModifiedBy>
  <cp:revision>369</cp:revision>
  <dcterms:created xsi:type="dcterms:W3CDTF">2017-04-18T01:46:00Z</dcterms:created>
  <dcterms:modified xsi:type="dcterms:W3CDTF">2024-08-29T06:31:33Z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4FBAE6CD8C154795B9B4207B9B1E546A_13</vt:lpwstr>
  </property>
  <property fmtid="{D5CDD505-2E9C-101B-9397-08002B2CF9AE}" pid="3" name="KSOProductBuildVer">
    <vt:lpwstr>2052-12.1.0.16929</vt:lpwstr>
  </property>
</Properties>
</file>